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Lst>
  <p:notesMasterIdLst>
    <p:notesMasterId r:id="rId71"/>
  </p:notesMasterIdLst>
  <p:sldIdLst>
    <p:sldId id="256" r:id="rId5"/>
    <p:sldId id="257" r:id="rId6"/>
    <p:sldId id="15368092" r:id="rId7"/>
    <p:sldId id="15368065" r:id="rId8"/>
    <p:sldId id="370" r:id="rId9"/>
    <p:sldId id="15368083" r:id="rId10"/>
    <p:sldId id="285" r:id="rId11"/>
    <p:sldId id="392" r:id="rId12"/>
    <p:sldId id="388" r:id="rId13"/>
    <p:sldId id="394" r:id="rId14"/>
    <p:sldId id="15368039" r:id="rId15"/>
    <p:sldId id="378" r:id="rId16"/>
    <p:sldId id="380" r:id="rId17"/>
    <p:sldId id="381" r:id="rId18"/>
    <p:sldId id="382" r:id="rId19"/>
    <p:sldId id="384" r:id="rId20"/>
    <p:sldId id="385" r:id="rId21"/>
    <p:sldId id="403" r:id="rId22"/>
    <p:sldId id="373" r:id="rId23"/>
    <p:sldId id="15368040" r:id="rId24"/>
    <p:sldId id="15368045" r:id="rId25"/>
    <p:sldId id="641" r:id="rId26"/>
    <p:sldId id="642" r:id="rId27"/>
    <p:sldId id="638" r:id="rId28"/>
    <p:sldId id="640" r:id="rId29"/>
    <p:sldId id="639" r:id="rId30"/>
    <p:sldId id="15368069" r:id="rId31"/>
    <p:sldId id="15368082" r:id="rId32"/>
    <p:sldId id="15368068" r:id="rId33"/>
    <p:sldId id="15368070" r:id="rId34"/>
    <p:sldId id="15368046" r:id="rId35"/>
    <p:sldId id="15368051" r:id="rId36"/>
    <p:sldId id="15368052" r:id="rId37"/>
    <p:sldId id="15368081" r:id="rId38"/>
    <p:sldId id="15368072" r:id="rId39"/>
    <p:sldId id="15368073" r:id="rId40"/>
    <p:sldId id="15368041" r:id="rId41"/>
    <p:sldId id="615" r:id="rId42"/>
    <p:sldId id="15368071" r:id="rId43"/>
    <p:sldId id="15368075" r:id="rId44"/>
    <p:sldId id="15368042" r:id="rId45"/>
    <p:sldId id="15368094" r:id="rId46"/>
    <p:sldId id="15368043" r:id="rId47"/>
    <p:sldId id="15368066" r:id="rId48"/>
    <p:sldId id="617" r:id="rId49"/>
    <p:sldId id="15368053" r:id="rId50"/>
    <p:sldId id="15368054" r:id="rId51"/>
    <p:sldId id="15368055" r:id="rId52"/>
    <p:sldId id="15368056" r:id="rId53"/>
    <p:sldId id="15368057" r:id="rId54"/>
    <p:sldId id="15368058" r:id="rId55"/>
    <p:sldId id="15368059" r:id="rId56"/>
    <p:sldId id="15368060" r:id="rId57"/>
    <p:sldId id="15368061" r:id="rId58"/>
    <p:sldId id="15368062" r:id="rId59"/>
    <p:sldId id="15368063" r:id="rId60"/>
    <p:sldId id="15368064" r:id="rId61"/>
    <p:sldId id="15368084" r:id="rId62"/>
    <p:sldId id="15368085" r:id="rId63"/>
    <p:sldId id="15368086" r:id="rId64"/>
    <p:sldId id="15368087" r:id="rId65"/>
    <p:sldId id="15368088" r:id="rId66"/>
    <p:sldId id="15368089" r:id="rId67"/>
    <p:sldId id="15368091" r:id="rId68"/>
    <p:sldId id="633" r:id="rId69"/>
    <p:sldId id="62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76F63B-744D-156A-899E-1628EC0A35C0}" name="Guest User" initials="GU" userId="S::urn:spo:tenantanon#a30f0094-9120-4aab-ba4c-e5509023b2d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0425A"/>
    <a:srgbClr val="FCCB10"/>
    <a:srgbClr val="EB6622"/>
    <a:srgbClr val="153153"/>
    <a:srgbClr val="E28700"/>
    <a:srgbClr val="FF9900"/>
    <a:srgbClr val="EB9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41D88-2134-5EBF-C35D-085CD588D972}" v="2235" dt="2025-07-04T12:17:10.839"/>
    <p1510:client id="{8C023B7D-84C6-B932-81CD-BABE82D42930}" v="363" dt="2025-07-04T11:21:19.274"/>
    <p1510:client id="{D7E2A232-7F7A-46CE-BA60-A83A41364BC5}" v="1207" dt="2025-07-04T10:29:33.941"/>
    <p1510:client id="{FE05F17F-0969-342D-E01D-8829DC563650}" v="312" dt="2025-07-06T08:59:01.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a, Anthony [JRDUS]" userId="7e4bbe2d-98ac-466b-9be3-ac6c57f81190" providerId="ADAL" clId="{D04B629B-979F-49A5-86A0-3B19F35F135A}"/>
    <pc:docChg chg="undo custSel addSld delSld modSld sldOrd">
      <pc:chgData name="Sena, Anthony [JRDUS]" userId="7e4bbe2d-98ac-466b-9be3-ac6c57f81190" providerId="ADAL" clId="{D04B629B-979F-49A5-86A0-3B19F35F135A}" dt="2025-06-11T23:23:41.553" v="1924" actId="27636"/>
      <pc:docMkLst>
        <pc:docMk/>
      </pc:docMkLst>
      <pc:sldChg chg="modSp mod">
        <pc:chgData name="Sena, Anthony [JRDUS]" userId="7e4bbe2d-98ac-466b-9be3-ac6c57f81190" providerId="ADAL" clId="{D04B629B-979F-49A5-86A0-3B19F35F135A}" dt="2025-06-11T21:16:14.166" v="668" actId="20577"/>
        <pc:sldMkLst>
          <pc:docMk/>
          <pc:sldMk cId="1387500453" sldId="256"/>
        </pc:sldMkLst>
        <pc:spChg chg="mod">
          <ac:chgData name="Sena, Anthony [JRDUS]" userId="7e4bbe2d-98ac-466b-9be3-ac6c57f81190" providerId="ADAL" clId="{D04B629B-979F-49A5-86A0-3B19F35F135A}" dt="2025-06-11T17:48:28.854" v="59" actId="20577"/>
          <ac:spMkLst>
            <pc:docMk/>
            <pc:sldMk cId="1387500453" sldId="256"/>
            <ac:spMk id="2" creationId="{00000000-0000-0000-0000-000000000000}"/>
          </ac:spMkLst>
        </pc:spChg>
        <pc:spChg chg="mod">
          <ac:chgData name="Sena, Anthony [JRDUS]" userId="7e4bbe2d-98ac-466b-9be3-ac6c57f81190" providerId="ADAL" clId="{D04B629B-979F-49A5-86A0-3B19F35F135A}" dt="2025-06-11T21:16:14.166" v="668" actId="20577"/>
          <ac:spMkLst>
            <pc:docMk/>
            <pc:sldMk cId="1387500453" sldId="256"/>
            <ac:spMk id="3" creationId="{00000000-0000-0000-0000-000000000000}"/>
          </ac:spMkLst>
        </pc:spChg>
      </pc:sldChg>
      <pc:sldChg chg="modSp mod">
        <pc:chgData name="Sena, Anthony [JRDUS]" userId="7e4bbe2d-98ac-466b-9be3-ac6c57f81190" providerId="ADAL" clId="{D04B629B-979F-49A5-86A0-3B19F35F135A}" dt="2025-06-11T17:49:38.584" v="87" actId="20577"/>
        <pc:sldMkLst>
          <pc:docMk/>
          <pc:sldMk cId="1544270265" sldId="257"/>
        </pc:sldMkLst>
        <pc:spChg chg="mod">
          <ac:chgData name="Sena, Anthony [JRDUS]" userId="7e4bbe2d-98ac-466b-9be3-ac6c57f81190" providerId="ADAL" clId="{D04B629B-979F-49A5-86A0-3B19F35F135A}" dt="2025-06-11T17:49:38.584" v="87" actId="20577"/>
          <ac:spMkLst>
            <pc:docMk/>
            <pc:sldMk cId="1544270265" sldId="257"/>
            <ac:spMk id="3" creationId="{8AD1C241-30B2-BC42-6370-2DCD02860709}"/>
          </ac:spMkLst>
        </pc:spChg>
      </pc:sldChg>
      <pc:sldChg chg="modSp mod">
        <pc:chgData name="Sena, Anthony [JRDUS]" userId="7e4bbe2d-98ac-466b-9be3-ac6c57f81190" providerId="ADAL" clId="{D04B629B-979F-49A5-86A0-3B19F35F135A}" dt="2025-06-11T19:59:29.762" v="331" actId="20577"/>
        <pc:sldMkLst>
          <pc:docMk/>
          <pc:sldMk cId="4162234816" sldId="258"/>
        </pc:sldMkLst>
      </pc:sldChg>
      <pc:sldChg chg="ord">
        <pc:chgData name="Sena, Anthony [JRDUS]" userId="7e4bbe2d-98ac-466b-9be3-ac6c57f81190" providerId="ADAL" clId="{D04B629B-979F-49A5-86A0-3B19F35F135A}" dt="2025-06-11T18:57:06.753" v="113"/>
        <pc:sldMkLst>
          <pc:docMk/>
          <pc:sldMk cId="176927250" sldId="259"/>
        </pc:sldMkLst>
      </pc:sldChg>
      <pc:sldChg chg="addSp delSp modSp add mod ord">
        <pc:chgData name="Sena, Anthony [JRDUS]" userId="7e4bbe2d-98ac-466b-9be3-ac6c57f81190" providerId="ADAL" clId="{D04B629B-979F-49A5-86A0-3B19F35F135A}" dt="2025-06-11T22:22:04.454" v="1910" actId="20577"/>
        <pc:sldMkLst>
          <pc:docMk/>
          <pc:sldMk cId="4128029344" sldId="285"/>
        </pc:sldMkLst>
        <pc:spChg chg="mod">
          <ac:chgData name="Sena, Anthony [JRDUS]" userId="7e4bbe2d-98ac-466b-9be3-ac6c57f81190" providerId="ADAL" clId="{D04B629B-979F-49A5-86A0-3B19F35F135A}" dt="2025-06-11T22:22:04.454" v="1910" actId="20577"/>
          <ac:spMkLst>
            <pc:docMk/>
            <pc:sldMk cId="4128029344" sldId="285"/>
            <ac:spMk id="3" creationId="{51F1B796-B888-4887-8774-168D0B43F0F5}"/>
          </ac:spMkLst>
        </pc:spChg>
        <pc:spChg chg="mod">
          <ac:chgData name="Sena, Anthony [JRDUS]" userId="7e4bbe2d-98ac-466b-9be3-ac6c57f81190" providerId="ADAL" clId="{D04B629B-979F-49A5-86A0-3B19F35F135A}" dt="2025-06-11T22:21:53.319" v="1898" actId="164"/>
          <ac:spMkLst>
            <pc:docMk/>
            <pc:sldMk cId="4128029344" sldId="285"/>
            <ac:spMk id="7" creationId="{F978DE95-EDDE-4460-AE9D-FAFF5D531550}"/>
          </ac:spMkLst>
        </pc:spChg>
        <pc:grpChg chg="add mod">
          <ac:chgData name="Sena, Anthony [JRDUS]" userId="7e4bbe2d-98ac-466b-9be3-ac6c57f81190" providerId="ADAL" clId="{D04B629B-979F-49A5-86A0-3B19F35F135A}" dt="2025-06-11T22:21:53.319" v="1898" actId="164"/>
          <ac:grpSpMkLst>
            <pc:docMk/>
            <pc:sldMk cId="4128029344" sldId="285"/>
            <ac:grpSpMk id="9" creationId="{C6A5CE9B-F09E-E034-01C8-ED01CEE8F778}"/>
          </ac:grpSpMkLst>
        </pc:grpChg>
        <pc:picChg chg="add mod">
          <ac:chgData name="Sena, Anthony [JRDUS]" userId="7e4bbe2d-98ac-466b-9be3-ac6c57f81190" providerId="ADAL" clId="{D04B629B-979F-49A5-86A0-3B19F35F135A}" dt="2025-06-11T22:21:53.319" v="1898" actId="164"/>
          <ac:picMkLst>
            <pc:docMk/>
            <pc:sldMk cId="4128029344" sldId="285"/>
            <ac:picMk id="1026" creationId="{C4202767-61FF-B5FD-55DC-A3737419A295}"/>
          </ac:picMkLst>
        </pc:picChg>
      </pc:sldChg>
      <pc:sldChg chg="add">
        <pc:chgData name="Sena, Anthony [JRDUS]" userId="7e4bbe2d-98ac-466b-9be3-ac6c57f81190" providerId="ADAL" clId="{D04B629B-979F-49A5-86A0-3B19F35F135A}" dt="2025-06-11T20:46:32.007" v="649"/>
        <pc:sldMkLst>
          <pc:docMk/>
          <pc:sldMk cId="2449496234" sldId="370"/>
        </pc:sldMkLst>
      </pc:sldChg>
      <pc:sldChg chg="addSp modSp add mod modClrScheme modAnim chgLayout">
        <pc:chgData name="Sena, Anthony [JRDUS]" userId="7e4bbe2d-98ac-466b-9be3-ac6c57f81190" providerId="ADAL" clId="{D04B629B-979F-49A5-86A0-3B19F35F135A}" dt="2025-06-11T20:31:23.023" v="648" actId="20577"/>
        <pc:sldMkLst>
          <pc:docMk/>
          <pc:sldMk cId="365514921" sldId="388"/>
        </pc:sldMkLst>
        <pc:spChg chg="mod ord">
          <ac:chgData name="Sena, Anthony [JRDUS]" userId="7e4bbe2d-98ac-466b-9be3-ac6c57f81190" providerId="ADAL" clId="{D04B629B-979F-49A5-86A0-3B19F35F135A}" dt="2025-06-11T20:11:05.954" v="467" actId="700"/>
          <ac:spMkLst>
            <pc:docMk/>
            <pc:sldMk cId="365514921" sldId="388"/>
            <ac:spMk id="2" creationId="{B1783230-DC7C-46F7-87B8-7E4F6499E91A}"/>
          </ac:spMkLst>
        </pc:spChg>
        <pc:spChg chg="mod ord">
          <ac:chgData name="Sena, Anthony [JRDUS]" userId="7e4bbe2d-98ac-466b-9be3-ac6c57f81190" providerId="ADAL" clId="{D04B629B-979F-49A5-86A0-3B19F35F135A}" dt="2025-06-11T20:31:23.023" v="648" actId="20577"/>
          <ac:spMkLst>
            <pc:docMk/>
            <pc:sldMk cId="365514921" sldId="388"/>
            <ac:spMk id="3" creationId="{8FA71E37-4F58-474C-B4F9-1345E7B08DCB}"/>
          </ac:spMkLst>
        </pc:spChg>
        <pc:spChg chg="mod ord">
          <ac:chgData name="Sena, Anthony [JRDUS]" userId="7e4bbe2d-98ac-466b-9be3-ac6c57f81190" providerId="ADAL" clId="{D04B629B-979F-49A5-86A0-3B19F35F135A}" dt="2025-06-11T20:11:05.954" v="467" actId="700"/>
          <ac:spMkLst>
            <pc:docMk/>
            <pc:sldMk cId="365514921" sldId="388"/>
            <ac:spMk id="4" creationId="{B3A6349B-416A-4DF0-B411-F6C3A656ECF5}"/>
          </ac:spMkLst>
        </pc:spChg>
        <pc:spChg chg="add mod ord">
          <ac:chgData name="Sena, Anthony [JRDUS]" userId="7e4bbe2d-98ac-466b-9be3-ac6c57f81190" providerId="ADAL" clId="{D04B629B-979F-49A5-86A0-3B19F35F135A}" dt="2025-06-11T20:31:22.197" v="644" actId="27636"/>
          <ac:spMkLst>
            <pc:docMk/>
            <pc:sldMk cId="365514921" sldId="388"/>
            <ac:spMk id="5" creationId="{9319DAD1-2F30-07EB-090B-AC2E7D5A3568}"/>
          </ac:spMkLst>
        </pc:spChg>
        <pc:spChg chg="add mod">
          <ac:chgData name="Sena, Anthony [JRDUS]" userId="7e4bbe2d-98ac-466b-9be3-ac6c57f81190" providerId="ADAL" clId="{D04B629B-979F-49A5-86A0-3B19F35F135A}" dt="2025-06-11T20:15:02.356" v="536" actId="1076"/>
          <ac:spMkLst>
            <pc:docMk/>
            <pc:sldMk cId="365514921" sldId="388"/>
            <ac:spMk id="6" creationId="{1C60B4BC-966B-299F-CFE1-1343B107CDF8}"/>
          </ac:spMkLst>
        </pc:spChg>
      </pc:sldChg>
      <pc:sldChg chg="add">
        <pc:chgData name="Sena, Anthony [JRDUS]" userId="7e4bbe2d-98ac-466b-9be3-ac6c57f81190" providerId="ADAL" clId="{D04B629B-979F-49A5-86A0-3B19F35F135A}" dt="2025-06-11T18:47:29.067" v="99"/>
        <pc:sldMkLst>
          <pc:docMk/>
          <pc:sldMk cId="160200367" sldId="392"/>
        </pc:sldMkLst>
      </pc:sldChg>
      <pc:sldChg chg="addSp delSp modSp new mod modClrScheme chgLayout">
        <pc:chgData name="Sena, Anthony [JRDUS]" userId="7e4bbe2d-98ac-466b-9be3-ac6c57f81190" providerId="ADAL" clId="{D04B629B-979F-49A5-86A0-3B19F35F135A}" dt="2025-06-11T18:56:58.656" v="111" actId="20577"/>
        <pc:sldMkLst>
          <pc:docMk/>
          <pc:sldMk cId="1928887689" sldId="393"/>
        </pc:sldMkLst>
      </pc:sldChg>
      <pc:sldChg chg="modSp add mod">
        <pc:chgData name="Sena, Anthony [JRDUS]" userId="7e4bbe2d-98ac-466b-9be3-ac6c57f81190" providerId="ADAL" clId="{D04B629B-979F-49A5-86A0-3B19F35F135A}" dt="2025-06-11T19:23:05.225" v="301" actId="6549"/>
        <pc:sldMkLst>
          <pc:docMk/>
          <pc:sldMk cId="4029724502" sldId="394"/>
        </pc:sldMkLst>
        <pc:spChg chg="mod">
          <ac:chgData name="Sena, Anthony [JRDUS]" userId="7e4bbe2d-98ac-466b-9be3-ac6c57f81190" providerId="ADAL" clId="{D04B629B-979F-49A5-86A0-3B19F35F135A}" dt="2025-06-11T19:23:05.225" v="301" actId="6549"/>
          <ac:spMkLst>
            <pc:docMk/>
            <pc:sldMk cId="4029724502" sldId="394"/>
            <ac:spMk id="3" creationId="{D150E579-B426-4548-BFD0-628F373D12F4}"/>
          </ac:spMkLst>
        </pc:spChg>
      </pc:sldChg>
      <pc:sldChg chg="modSp add del mod">
        <pc:chgData name="Sena, Anthony [JRDUS]" userId="7e4bbe2d-98ac-466b-9be3-ac6c57f81190" providerId="ADAL" clId="{D04B629B-979F-49A5-86A0-3B19F35F135A}" dt="2025-06-11T20:55:21.905" v="654" actId="2696"/>
        <pc:sldMkLst>
          <pc:docMk/>
          <pc:sldMk cId="2875696787" sldId="614"/>
        </pc:sldMkLst>
      </pc:sldChg>
      <pc:sldChg chg="modSp add mod">
        <pc:chgData name="Sena, Anthony [JRDUS]" userId="7e4bbe2d-98ac-466b-9be3-ac6c57f81190" providerId="ADAL" clId="{D04B629B-979F-49A5-86A0-3B19F35F135A}" dt="2025-06-11T22:25:35.881" v="1921" actId="27636"/>
        <pc:sldMkLst>
          <pc:docMk/>
          <pc:sldMk cId="554531026" sldId="615"/>
        </pc:sldMkLst>
        <pc:spChg chg="mod">
          <ac:chgData name="Sena, Anthony [JRDUS]" userId="7e4bbe2d-98ac-466b-9be3-ac6c57f81190" providerId="ADAL" clId="{D04B629B-979F-49A5-86A0-3B19F35F135A}" dt="2025-06-11T22:25:35.881" v="1921" actId="27636"/>
          <ac:spMkLst>
            <pc:docMk/>
            <pc:sldMk cId="554531026" sldId="615"/>
            <ac:spMk id="3" creationId="{DF824B0E-66D8-FECD-0B09-F9CB18C160C2}"/>
          </ac:spMkLst>
        </pc:spChg>
      </pc:sldChg>
      <pc:sldChg chg="modSp add mod">
        <pc:chgData name="Sena, Anthony [JRDUS]" userId="7e4bbe2d-98ac-466b-9be3-ac6c57f81190" providerId="ADAL" clId="{D04B629B-979F-49A5-86A0-3B19F35F135A}" dt="2025-06-11T23:23:41.553" v="1924" actId="27636"/>
        <pc:sldMkLst>
          <pc:docMk/>
          <pc:sldMk cId="1928422737" sldId="617"/>
        </pc:sldMkLst>
        <pc:spChg chg="mod">
          <ac:chgData name="Sena, Anthony [JRDUS]" userId="7e4bbe2d-98ac-466b-9be3-ac6c57f81190" providerId="ADAL" clId="{D04B629B-979F-49A5-86A0-3B19F35F135A}" dt="2025-06-11T23:23:41.553" v="1924" actId="27636"/>
          <ac:spMkLst>
            <pc:docMk/>
            <pc:sldMk cId="1928422737" sldId="617"/>
            <ac:spMk id="3" creationId="{0B54F915-78D9-27AF-20A0-FF576F19FD63}"/>
          </ac:spMkLst>
        </pc:spChg>
      </pc:sldChg>
      <pc:sldChg chg="modSp add mod">
        <pc:chgData name="Sena, Anthony [JRDUS]" userId="7e4bbe2d-98ac-466b-9be3-ac6c57f81190" providerId="ADAL" clId="{D04B629B-979F-49A5-86A0-3B19F35F135A}" dt="2025-06-11T21:05:37.196" v="656" actId="27636"/>
        <pc:sldMkLst>
          <pc:docMk/>
          <pc:sldMk cId="3567002176" sldId="622"/>
        </pc:sldMkLst>
        <pc:spChg chg="mod">
          <ac:chgData name="Sena, Anthony [JRDUS]" userId="7e4bbe2d-98ac-466b-9be3-ac6c57f81190" providerId="ADAL" clId="{D04B629B-979F-49A5-86A0-3B19F35F135A}" dt="2025-06-11T21:05:37.196" v="656" actId="27636"/>
          <ac:spMkLst>
            <pc:docMk/>
            <pc:sldMk cId="3567002176" sldId="622"/>
            <ac:spMk id="3" creationId="{ABC9C6F0-B46B-3B49-FBB5-070485E31644}"/>
          </ac:spMkLst>
        </pc:spChg>
      </pc:sldChg>
      <pc:sldChg chg="add">
        <pc:chgData name="Sena, Anthony [JRDUS]" userId="7e4bbe2d-98ac-466b-9be3-ac6c57f81190" providerId="ADAL" clId="{D04B629B-979F-49A5-86A0-3B19F35F135A}" dt="2025-06-11T21:05:37.131" v="655"/>
        <pc:sldMkLst>
          <pc:docMk/>
          <pc:sldMk cId="1295948372" sldId="633"/>
        </pc:sldMkLst>
      </pc:sldChg>
      <pc:sldChg chg="add">
        <pc:chgData name="Sena, Anthony [JRDUS]" userId="7e4bbe2d-98ac-466b-9be3-ac6c57f81190" providerId="ADAL" clId="{D04B629B-979F-49A5-86A0-3B19F35F135A}" dt="2025-06-11T22:25:35.596" v="1920"/>
        <pc:sldMkLst>
          <pc:docMk/>
          <pc:sldMk cId="3515843082" sldId="638"/>
        </pc:sldMkLst>
      </pc:sldChg>
      <pc:sldChg chg="add">
        <pc:chgData name="Sena, Anthony [JRDUS]" userId="7e4bbe2d-98ac-466b-9be3-ac6c57f81190" providerId="ADAL" clId="{D04B629B-979F-49A5-86A0-3B19F35F135A}" dt="2025-06-11T22:25:35.596" v="1920"/>
        <pc:sldMkLst>
          <pc:docMk/>
          <pc:sldMk cId="1323263508" sldId="639"/>
        </pc:sldMkLst>
      </pc:sldChg>
      <pc:sldChg chg="add">
        <pc:chgData name="Sena, Anthony [JRDUS]" userId="7e4bbe2d-98ac-466b-9be3-ac6c57f81190" providerId="ADAL" clId="{D04B629B-979F-49A5-86A0-3B19F35F135A}" dt="2025-06-11T22:25:35.596" v="1920"/>
        <pc:sldMkLst>
          <pc:docMk/>
          <pc:sldMk cId="3238215467" sldId="640"/>
        </pc:sldMkLst>
      </pc:sldChg>
      <pc:sldChg chg="add">
        <pc:chgData name="Sena, Anthony [JRDUS]" userId="7e4bbe2d-98ac-466b-9be3-ac6c57f81190" providerId="ADAL" clId="{D04B629B-979F-49A5-86A0-3B19F35F135A}" dt="2025-06-11T22:25:35.596" v="1920"/>
        <pc:sldMkLst>
          <pc:docMk/>
          <pc:sldMk cId="2216605682" sldId="641"/>
        </pc:sldMkLst>
      </pc:sldChg>
      <pc:sldChg chg="add">
        <pc:chgData name="Sena, Anthony [JRDUS]" userId="7e4bbe2d-98ac-466b-9be3-ac6c57f81190" providerId="ADAL" clId="{D04B629B-979F-49A5-86A0-3B19F35F135A}" dt="2025-06-11T22:25:35.596" v="1920"/>
        <pc:sldMkLst>
          <pc:docMk/>
          <pc:sldMk cId="3315695696" sldId="642"/>
        </pc:sldMkLst>
      </pc:sldChg>
      <pc:sldChg chg="add">
        <pc:chgData name="Sena, Anthony [JRDUS]" userId="7e4bbe2d-98ac-466b-9be3-ac6c57f81190" providerId="ADAL" clId="{D04B629B-979F-49A5-86A0-3B19F35F135A}" dt="2025-06-11T19:00:41.750" v="114"/>
        <pc:sldMkLst>
          <pc:docMk/>
          <pc:sldMk cId="277017138" sldId="15368036"/>
        </pc:sldMkLst>
      </pc:sldChg>
      <pc:sldChg chg="add">
        <pc:chgData name="Sena, Anthony [JRDUS]" userId="7e4bbe2d-98ac-466b-9be3-ac6c57f81190" providerId="ADAL" clId="{D04B629B-979F-49A5-86A0-3B19F35F135A}" dt="2025-06-11T19:00:41.750" v="114"/>
        <pc:sldMkLst>
          <pc:docMk/>
          <pc:sldMk cId="1538373255" sldId="15368037"/>
        </pc:sldMkLst>
      </pc:sldChg>
      <pc:sldChg chg="modSp add mod">
        <pc:chgData name="Sena, Anthony [JRDUS]" userId="7e4bbe2d-98ac-466b-9be3-ac6c57f81190" providerId="ADAL" clId="{D04B629B-979F-49A5-86A0-3B19F35F135A}" dt="2025-06-11T19:07:27.584" v="147" actId="20577"/>
        <pc:sldMkLst>
          <pc:docMk/>
          <pc:sldMk cId="1284867753" sldId="15368038"/>
        </pc:sldMkLst>
      </pc:sldChg>
      <pc:sldChg chg="modSp new del mod">
        <pc:chgData name="Sena, Anthony [JRDUS]" userId="7e4bbe2d-98ac-466b-9be3-ac6c57f81190" providerId="ADAL" clId="{D04B629B-979F-49A5-86A0-3B19F35F135A}" dt="2025-06-11T20:46:51.156" v="650" actId="47"/>
        <pc:sldMkLst>
          <pc:docMk/>
          <pc:sldMk cId="293280259" sldId="15368039"/>
        </pc:sldMkLst>
      </pc:sldChg>
      <pc:sldChg chg="modSp new mod">
        <pc:chgData name="Sena, Anthony [JRDUS]" userId="7e4bbe2d-98ac-466b-9be3-ac6c57f81190" providerId="ADAL" clId="{D04B629B-979F-49A5-86A0-3B19F35F135A}" dt="2025-06-11T22:02:36.016" v="1306" actId="20577"/>
        <pc:sldMkLst>
          <pc:docMk/>
          <pc:sldMk cId="2967881245" sldId="15368039"/>
        </pc:sldMkLst>
        <pc:spChg chg="mod">
          <ac:chgData name="Sena, Anthony [JRDUS]" userId="7e4bbe2d-98ac-466b-9be3-ac6c57f81190" providerId="ADAL" clId="{D04B629B-979F-49A5-86A0-3B19F35F135A}" dt="2025-06-11T21:55:19.519" v="678" actId="20577"/>
          <ac:spMkLst>
            <pc:docMk/>
            <pc:sldMk cId="2967881245" sldId="15368039"/>
            <ac:spMk id="2" creationId="{34417CF4-5177-C4A0-B63A-9C2CA66C5FCC}"/>
          </ac:spMkLst>
        </pc:spChg>
        <pc:spChg chg="mod">
          <ac:chgData name="Sena, Anthony [JRDUS]" userId="7e4bbe2d-98ac-466b-9be3-ac6c57f81190" providerId="ADAL" clId="{D04B629B-979F-49A5-86A0-3B19F35F135A}" dt="2025-06-11T22:02:36.016" v="1306" actId="20577"/>
          <ac:spMkLst>
            <pc:docMk/>
            <pc:sldMk cId="2967881245" sldId="15368039"/>
            <ac:spMk id="3" creationId="{2A95C77A-2195-AD04-90C2-8790FC37181D}"/>
          </ac:spMkLst>
        </pc:spChg>
      </pc:sldChg>
      <pc:sldChg chg="modSp new mod">
        <pc:chgData name="Sena, Anthony [JRDUS]" userId="7e4bbe2d-98ac-466b-9be3-ac6c57f81190" providerId="ADAL" clId="{D04B629B-979F-49A5-86A0-3B19F35F135A}" dt="2025-06-11T22:03:03.209" v="1320" actId="20577"/>
        <pc:sldMkLst>
          <pc:docMk/>
          <pc:sldMk cId="3993921890" sldId="15368040"/>
        </pc:sldMkLst>
        <pc:spChg chg="mod">
          <ac:chgData name="Sena, Anthony [JRDUS]" userId="7e4bbe2d-98ac-466b-9be3-ac6c57f81190" providerId="ADAL" clId="{D04B629B-979F-49A5-86A0-3B19F35F135A}" dt="2025-06-11T22:03:03.209" v="1320" actId="20577"/>
          <ac:spMkLst>
            <pc:docMk/>
            <pc:sldMk cId="3993921890" sldId="15368040"/>
            <ac:spMk id="2" creationId="{2E221595-44EC-9BC0-D9FF-32F60DB9878F}"/>
          </ac:spMkLst>
        </pc:spChg>
      </pc:sldChg>
      <pc:sldChg chg="modSp new mod">
        <pc:chgData name="Sena, Anthony [JRDUS]" userId="7e4bbe2d-98ac-466b-9be3-ac6c57f81190" providerId="ADAL" clId="{D04B629B-979F-49A5-86A0-3B19F35F135A}" dt="2025-06-11T22:11:44.732" v="1779" actId="20577"/>
        <pc:sldMkLst>
          <pc:docMk/>
          <pc:sldMk cId="3770084892" sldId="15368041"/>
        </pc:sldMkLst>
        <pc:spChg chg="mod">
          <ac:chgData name="Sena, Anthony [JRDUS]" userId="7e4bbe2d-98ac-466b-9be3-ac6c57f81190" providerId="ADAL" clId="{D04B629B-979F-49A5-86A0-3B19F35F135A}" dt="2025-06-11T22:07:22.948" v="1365" actId="20577"/>
          <ac:spMkLst>
            <pc:docMk/>
            <pc:sldMk cId="3770084892" sldId="15368041"/>
            <ac:spMk id="2" creationId="{F85C4921-EAA5-DFC3-8A56-609827206A4D}"/>
          </ac:spMkLst>
        </pc:spChg>
        <pc:spChg chg="mod">
          <ac:chgData name="Sena, Anthony [JRDUS]" userId="7e4bbe2d-98ac-466b-9be3-ac6c57f81190" providerId="ADAL" clId="{D04B629B-979F-49A5-86A0-3B19F35F135A}" dt="2025-06-11T22:11:44.732" v="1779" actId="20577"/>
          <ac:spMkLst>
            <pc:docMk/>
            <pc:sldMk cId="3770084892" sldId="15368041"/>
            <ac:spMk id="3" creationId="{667B4F74-B73B-600A-BDAE-FE63E69E8F93}"/>
          </ac:spMkLst>
        </pc:spChg>
      </pc:sldChg>
      <pc:sldChg chg="modSp new mod">
        <pc:chgData name="Sena, Anthony [JRDUS]" userId="7e4bbe2d-98ac-466b-9be3-ac6c57f81190" providerId="ADAL" clId="{D04B629B-979F-49A5-86A0-3B19F35F135A}" dt="2025-06-11T22:23:18.353" v="1918" actId="20577"/>
        <pc:sldMkLst>
          <pc:docMk/>
          <pc:sldMk cId="2729275688" sldId="15368042"/>
        </pc:sldMkLst>
        <pc:spChg chg="mod">
          <ac:chgData name="Sena, Anthony [JRDUS]" userId="7e4bbe2d-98ac-466b-9be3-ac6c57f81190" providerId="ADAL" clId="{D04B629B-979F-49A5-86A0-3B19F35F135A}" dt="2025-06-11T22:10:39.098" v="1654" actId="20577"/>
          <ac:spMkLst>
            <pc:docMk/>
            <pc:sldMk cId="2729275688" sldId="15368042"/>
            <ac:spMk id="2" creationId="{021C648E-924B-0335-BC63-EB1EE65B1F6B}"/>
          </ac:spMkLst>
        </pc:spChg>
        <pc:spChg chg="mod">
          <ac:chgData name="Sena, Anthony [JRDUS]" userId="7e4bbe2d-98ac-466b-9be3-ac6c57f81190" providerId="ADAL" clId="{D04B629B-979F-49A5-86A0-3B19F35F135A}" dt="2025-06-11T22:23:18.353" v="1918" actId="20577"/>
          <ac:spMkLst>
            <pc:docMk/>
            <pc:sldMk cId="2729275688" sldId="15368042"/>
            <ac:spMk id="3" creationId="{675CBC0F-9024-EC98-B9DD-57DE6FFB24FB}"/>
          </ac:spMkLst>
        </pc:spChg>
      </pc:sldChg>
      <pc:sldChg chg="modSp new mod">
        <pc:chgData name="Sena, Anthony [JRDUS]" userId="7e4bbe2d-98ac-466b-9be3-ac6c57f81190" providerId="ADAL" clId="{D04B629B-979F-49A5-86A0-3B19F35F135A}" dt="2025-06-11T22:14:21.059" v="1886" actId="20577"/>
        <pc:sldMkLst>
          <pc:docMk/>
          <pc:sldMk cId="2224332513" sldId="15368043"/>
        </pc:sldMkLst>
        <pc:spChg chg="mod">
          <ac:chgData name="Sena, Anthony [JRDUS]" userId="7e4bbe2d-98ac-466b-9be3-ac6c57f81190" providerId="ADAL" clId="{D04B629B-979F-49A5-86A0-3B19F35F135A}" dt="2025-06-11T22:14:07.111" v="1803" actId="20577"/>
          <ac:spMkLst>
            <pc:docMk/>
            <pc:sldMk cId="2224332513" sldId="15368043"/>
            <ac:spMk id="2" creationId="{64CE3554-1F07-D73F-5FA6-318ABBED9AC7}"/>
          </ac:spMkLst>
        </pc:spChg>
        <pc:spChg chg="mod">
          <ac:chgData name="Sena, Anthony [JRDUS]" userId="7e4bbe2d-98ac-466b-9be3-ac6c57f81190" providerId="ADAL" clId="{D04B629B-979F-49A5-86A0-3B19F35F135A}" dt="2025-06-11T22:14:21.059" v="1886" actId="20577"/>
          <ac:spMkLst>
            <pc:docMk/>
            <pc:sldMk cId="2224332513" sldId="15368043"/>
            <ac:spMk id="3" creationId="{9B0E04F2-4671-40B5-3128-7A69334A6A13}"/>
          </ac:spMkLst>
        </pc:spChg>
      </pc:sldChg>
      <pc:sldChg chg="new del">
        <pc:chgData name="Sena, Anthony [JRDUS]" userId="7e4bbe2d-98ac-466b-9be3-ac6c57f81190" providerId="ADAL" clId="{D04B629B-979F-49A5-86A0-3B19F35F135A}" dt="2025-06-11T23:23:24.323" v="1922" actId="2696"/>
        <pc:sldMkLst>
          <pc:docMk/>
          <pc:sldMk cId="3654630383" sldId="15368044"/>
        </pc:sldMkLst>
      </pc:sldChg>
      <pc:sldChg chg="add">
        <pc:chgData name="Sena, Anthony [JRDUS]" userId="7e4bbe2d-98ac-466b-9be3-ac6c57f81190" providerId="ADAL" clId="{D04B629B-979F-49A5-86A0-3B19F35F135A}" dt="2025-06-11T22:25:35.596" v="1920"/>
        <pc:sldMkLst>
          <pc:docMk/>
          <pc:sldMk cId="3915520346" sldId="15368045"/>
        </pc:sldMkLst>
      </pc:sldChg>
    </pc:docChg>
  </pc:docChgLst>
  <pc:docChgLst>
    <pc:chgData name="Guest User" userId="S::urn:spo:tenantanon#a30f0094-9120-4aab-ba4c-e5509023b2d5::" providerId="AD" clId="Web-{FE05F17F-0969-342D-E01D-8829DC563650}"/>
    <pc:docChg chg="addSld delSld modSld sldOrd">
      <pc:chgData name="Guest User" userId="S::urn:spo:tenantanon#a30f0094-9120-4aab-ba4c-e5509023b2d5::" providerId="AD" clId="Web-{FE05F17F-0969-342D-E01D-8829DC563650}" dt="2025-07-06T08:59:01.082" v="192"/>
      <pc:docMkLst>
        <pc:docMk/>
      </pc:docMkLst>
      <pc:sldChg chg="modSp">
        <pc:chgData name="Guest User" userId="S::urn:spo:tenantanon#a30f0094-9120-4aab-ba4c-e5509023b2d5::" providerId="AD" clId="Web-{FE05F17F-0969-342D-E01D-8829DC563650}" dt="2025-07-06T08:40:01.803" v="191" actId="1076"/>
        <pc:sldMkLst>
          <pc:docMk/>
          <pc:sldMk cId="554531026" sldId="615"/>
        </pc:sldMkLst>
        <pc:spChg chg="mod">
          <ac:chgData name="Guest User" userId="S::urn:spo:tenantanon#a30f0094-9120-4aab-ba4c-e5509023b2d5::" providerId="AD" clId="Web-{FE05F17F-0969-342D-E01D-8829DC563650}" dt="2025-07-06T08:39:58.897" v="190" actId="20577"/>
          <ac:spMkLst>
            <pc:docMk/>
            <pc:sldMk cId="554531026" sldId="615"/>
            <ac:spMk id="3" creationId="{DF824B0E-66D8-FECD-0B09-F9CB18C160C2}"/>
          </ac:spMkLst>
        </pc:spChg>
        <pc:spChg chg="mod">
          <ac:chgData name="Guest User" userId="S::urn:spo:tenantanon#a30f0094-9120-4aab-ba4c-e5509023b2d5::" providerId="AD" clId="Web-{FE05F17F-0969-342D-E01D-8829DC563650}" dt="2025-07-06T08:40:01.803" v="191" actId="1076"/>
          <ac:spMkLst>
            <pc:docMk/>
            <pc:sldMk cId="554531026" sldId="615"/>
            <ac:spMk id="5" creationId="{DDCE0343-8053-1C37-E2CA-FDC314F7C5D1}"/>
          </ac:spMkLst>
        </pc:spChg>
      </pc:sldChg>
      <pc:sldChg chg="ord">
        <pc:chgData name="Guest User" userId="S::urn:spo:tenantanon#a30f0094-9120-4aab-ba4c-e5509023b2d5::" providerId="AD" clId="Web-{FE05F17F-0969-342D-E01D-8829DC563650}" dt="2025-07-05T06:18:35.230" v="165"/>
        <pc:sldMkLst>
          <pc:docMk/>
          <pc:sldMk cId="2224332513" sldId="15368043"/>
        </pc:sldMkLst>
      </pc:sldChg>
      <pc:sldChg chg="modSp">
        <pc:chgData name="Guest User" userId="S::urn:spo:tenantanon#a30f0094-9120-4aab-ba4c-e5509023b2d5::" providerId="AD" clId="Web-{FE05F17F-0969-342D-E01D-8829DC563650}" dt="2025-07-05T06:03:52.759" v="6" actId="20577"/>
        <pc:sldMkLst>
          <pc:docMk/>
          <pc:sldMk cId="659748909" sldId="15368069"/>
        </pc:sldMkLst>
        <pc:spChg chg="mod">
          <ac:chgData name="Guest User" userId="S::urn:spo:tenantanon#a30f0094-9120-4aab-ba4c-e5509023b2d5::" providerId="AD" clId="Web-{FE05F17F-0969-342D-E01D-8829DC563650}" dt="2025-07-05T06:03:52.759" v="6" actId="20577"/>
          <ac:spMkLst>
            <pc:docMk/>
            <pc:sldMk cId="659748909" sldId="15368069"/>
            <ac:spMk id="17" creationId="{7E3AA116-300F-5725-AB51-CC64E3A5A002}"/>
          </ac:spMkLst>
        </pc:spChg>
      </pc:sldChg>
      <pc:sldChg chg="addSp delSp modSp">
        <pc:chgData name="Guest User" userId="S::urn:spo:tenantanon#a30f0094-9120-4aab-ba4c-e5509023b2d5::" providerId="AD" clId="Web-{FE05F17F-0969-342D-E01D-8829DC563650}" dt="2025-07-05T06:11:57.747" v="141" actId="1076"/>
        <pc:sldMkLst>
          <pc:docMk/>
          <pc:sldMk cId="327093782" sldId="15368070"/>
        </pc:sldMkLst>
        <pc:spChg chg="add del">
          <ac:chgData name="Guest User" userId="S::urn:spo:tenantanon#a30f0094-9120-4aab-ba4c-e5509023b2d5::" providerId="AD" clId="Web-{FE05F17F-0969-342D-E01D-8829DC563650}" dt="2025-07-05T06:06:27.721" v="10"/>
          <ac:spMkLst>
            <pc:docMk/>
            <pc:sldMk cId="327093782" sldId="15368070"/>
            <ac:spMk id="4" creationId="{51A0659C-8B9F-196B-1CE1-5D6DDCAC1944}"/>
          </ac:spMkLst>
        </pc:spChg>
        <pc:spChg chg="add mod">
          <ac:chgData name="Guest User" userId="S::urn:spo:tenantanon#a30f0094-9120-4aab-ba4c-e5509023b2d5::" providerId="AD" clId="Web-{FE05F17F-0969-342D-E01D-8829DC563650}" dt="2025-07-05T06:11:57.747" v="141" actId="1076"/>
          <ac:spMkLst>
            <pc:docMk/>
            <pc:sldMk cId="327093782" sldId="15368070"/>
            <ac:spMk id="5" creationId="{92C1BE7B-7964-7154-929A-DAA7F48C4325}"/>
          </ac:spMkLst>
        </pc:spChg>
        <pc:spChg chg="mod">
          <ac:chgData name="Guest User" userId="S::urn:spo:tenantanon#a30f0094-9120-4aab-ba4c-e5509023b2d5::" providerId="AD" clId="Web-{FE05F17F-0969-342D-E01D-8829DC563650}" dt="2025-07-05T06:06:37.440" v="12" actId="1076"/>
          <ac:spMkLst>
            <pc:docMk/>
            <pc:sldMk cId="327093782" sldId="15368070"/>
            <ac:spMk id="6" creationId="{B2A01600-F5B4-5334-BD6F-56D5349DFCFB}"/>
          </ac:spMkLst>
        </pc:spChg>
      </pc:sldChg>
      <pc:sldChg chg="ord">
        <pc:chgData name="Guest User" userId="S::urn:spo:tenantanon#a30f0094-9120-4aab-ba4c-e5509023b2d5::" providerId="AD" clId="Web-{FE05F17F-0969-342D-E01D-8829DC563650}" dt="2025-07-05T06:14:07.236" v="143"/>
        <pc:sldMkLst>
          <pc:docMk/>
          <pc:sldMk cId="1514716784" sldId="15368071"/>
        </pc:sldMkLst>
      </pc:sldChg>
      <pc:sldChg chg="modSp">
        <pc:chgData name="Guest User" userId="S::urn:spo:tenantanon#a30f0094-9120-4aab-ba4c-e5509023b2d5::" providerId="AD" clId="Web-{FE05F17F-0969-342D-E01D-8829DC563650}" dt="2025-07-06T08:37:58.752" v="182" actId="20577"/>
        <pc:sldMkLst>
          <pc:docMk/>
          <pc:sldMk cId="2085517225" sldId="15368072"/>
        </pc:sldMkLst>
        <pc:spChg chg="mod">
          <ac:chgData name="Guest User" userId="S::urn:spo:tenantanon#a30f0094-9120-4aab-ba4c-e5509023b2d5::" providerId="AD" clId="Web-{FE05F17F-0969-342D-E01D-8829DC563650}" dt="2025-07-06T08:37:58.752" v="182" actId="20577"/>
          <ac:spMkLst>
            <pc:docMk/>
            <pc:sldMk cId="2085517225" sldId="15368072"/>
            <ac:spMk id="2" creationId="{84DEC40E-C88F-C382-91BD-43024FAD1073}"/>
          </ac:spMkLst>
        </pc:spChg>
      </pc:sldChg>
      <pc:sldChg chg="modSp">
        <pc:chgData name="Guest User" userId="S::urn:spo:tenantanon#a30f0094-9120-4aab-ba4c-e5509023b2d5::" providerId="AD" clId="Web-{FE05F17F-0969-342D-E01D-8829DC563650}" dt="2025-07-06T08:38:13.033" v="186" actId="20577"/>
        <pc:sldMkLst>
          <pc:docMk/>
          <pc:sldMk cId="446280706" sldId="15368073"/>
        </pc:sldMkLst>
        <pc:spChg chg="mod">
          <ac:chgData name="Guest User" userId="S::urn:spo:tenantanon#a30f0094-9120-4aab-ba4c-e5509023b2d5::" providerId="AD" clId="Web-{FE05F17F-0969-342D-E01D-8829DC563650}" dt="2025-07-06T08:38:13.033" v="186" actId="20577"/>
          <ac:spMkLst>
            <pc:docMk/>
            <pc:sldMk cId="446280706" sldId="15368073"/>
            <ac:spMk id="2" creationId="{67D7D077-09DA-9F67-8408-CF637C5C4003}"/>
          </ac:spMkLst>
        </pc:spChg>
      </pc:sldChg>
      <pc:sldChg chg="ord">
        <pc:chgData name="Guest User" userId="S::urn:spo:tenantanon#a30f0094-9120-4aab-ba4c-e5509023b2d5::" providerId="AD" clId="Web-{FE05F17F-0969-342D-E01D-8829DC563650}" dt="2025-07-05T06:14:20.768" v="144"/>
        <pc:sldMkLst>
          <pc:docMk/>
          <pc:sldMk cId="2277061260" sldId="15368075"/>
        </pc:sldMkLst>
      </pc:sldChg>
      <pc:sldChg chg="del">
        <pc:chgData name="Guest User" userId="S::urn:spo:tenantanon#a30f0094-9120-4aab-ba4c-e5509023b2d5::" providerId="AD" clId="Web-{FE05F17F-0969-342D-E01D-8829DC563650}" dt="2025-07-06T08:59:01.082" v="192"/>
        <pc:sldMkLst>
          <pc:docMk/>
          <pc:sldMk cId="3952961508" sldId="15368093"/>
        </pc:sldMkLst>
      </pc:sldChg>
      <pc:sldChg chg="addSp delSp modSp new">
        <pc:chgData name="Guest User" userId="S::urn:spo:tenantanon#a30f0094-9120-4aab-ba4c-e5509023b2d5::" providerId="AD" clId="Web-{FE05F17F-0969-342D-E01D-8829DC563650}" dt="2025-07-05T06:17:57.775" v="164" actId="1076"/>
        <pc:sldMkLst>
          <pc:docMk/>
          <pc:sldMk cId="1110620007" sldId="15368094"/>
        </pc:sldMkLst>
        <pc:spChg chg="mod">
          <ac:chgData name="Guest User" userId="S::urn:spo:tenantanon#a30f0094-9120-4aab-ba4c-e5509023b2d5::" providerId="AD" clId="Web-{FE05F17F-0969-342D-E01D-8829DC563650}" dt="2025-07-05T06:17:57.775" v="164" actId="1076"/>
          <ac:spMkLst>
            <pc:docMk/>
            <pc:sldMk cId="1110620007" sldId="15368094"/>
            <ac:spMk id="2" creationId="{0332001C-0B20-59FF-713C-F57948FCD1B6}"/>
          </ac:spMkLst>
        </pc:spChg>
        <pc:spChg chg="del">
          <ac:chgData name="Guest User" userId="S::urn:spo:tenantanon#a30f0094-9120-4aab-ba4c-e5509023b2d5::" providerId="AD" clId="Web-{FE05F17F-0969-342D-E01D-8829DC563650}" dt="2025-07-05T06:16:53.726" v="146"/>
          <ac:spMkLst>
            <pc:docMk/>
            <pc:sldMk cId="1110620007" sldId="15368094"/>
            <ac:spMk id="3" creationId="{65CF9F78-F335-85D2-387D-2D053ACC4826}"/>
          </ac:spMkLst>
        </pc:spChg>
        <pc:picChg chg="add mod ord">
          <ac:chgData name="Guest User" userId="S::urn:spo:tenantanon#a30f0094-9120-4aab-ba4c-e5509023b2d5::" providerId="AD" clId="Web-{FE05F17F-0969-342D-E01D-8829DC563650}" dt="2025-07-05T06:17:48.853" v="163" actId="1076"/>
          <ac:picMkLst>
            <pc:docMk/>
            <pc:sldMk cId="1110620007" sldId="15368094"/>
            <ac:picMk id="4" creationId="{E205E4AB-B4DB-E8AB-A561-3A5711E4170B}"/>
          </ac:picMkLst>
        </pc:picChg>
      </pc:sldChg>
    </pc:docChg>
  </pc:docChgLst>
  <pc:docChgLst>
    <pc:chgData name="Martijn Schuemie" userId="S::schuemie@ohdsi.org::dac1472c-1cc6-41dc-9cc7-c4720f7798de" providerId="AD" clId="Web-{8C023B7D-84C6-B932-81CD-BABE82D42930}"/>
    <pc:docChg chg="addSld delSld modSld">
      <pc:chgData name="Martijn Schuemie" userId="S::schuemie@ohdsi.org::dac1472c-1cc6-41dc-9cc7-c4720f7798de" providerId="AD" clId="Web-{8C023B7D-84C6-B932-81CD-BABE82D42930}" dt="2025-07-04T11:21:19.274" v="362" actId="20577"/>
      <pc:docMkLst>
        <pc:docMk/>
      </pc:docMkLst>
      <pc:sldChg chg="modSp add">
        <pc:chgData name="Martijn Schuemie" userId="S::schuemie@ohdsi.org::dac1472c-1cc6-41dc-9cc7-c4720f7798de" providerId="AD" clId="Web-{8C023B7D-84C6-B932-81CD-BABE82D42930}" dt="2025-07-04T11:00:47.959" v="64" actId="20577"/>
        <pc:sldMkLst>
          <pc:docMk/>
          <pc:sldMk cId="1614551782" sldId="15368084"/>
        </pc:sldMkLst>
        <pc:spChg chg="mod">
          <ac:chgData name="Martijn Schuemie" userId="S::schuemie@ohdsi.org::dac1472c-1cc6-41dc-9cc7-c4720f7798de" providerId="AD" clId="Web-{8C023B7D-84C6-B932-81CD-BABE82D42930}" dt="2025-07-04T11:00:47.959" v="64" actId="20577"/>
          <ac:spMkLst>
            <pc:docMk/>
            <pc:sldMk cId="1614551782" sldId="15368084"/>
            <ac:spMk id="2" creationId="{1D9CE8FD-E50C-1D54-4257-54D9CF89949A}"/>
          </ac:spMkLst>
        </pc:spChg>
      </pc:sldChg>
      <pc:sldChg chg="add">
        <pc:chgData name="Martijn Schuemie" userId="S::schuemie@ohdsi.org::dac1472c-1cc6-41dc-9cc7-c4720f7798de" providerId="AD" clId="Web-{8C023B7D-84C6-B932-81CD-BABE82D42930}" dt="2025-07-04T10:57:19.454" v="1"/>
        <pc:sldMkLst>
          <pc:docMk/>
          <pc:sldMk cId="1382736184" sldId="15368085"/>
        </pc:sldMkLst>
      </pc:sldChg>
      <pc:sldChg chg="add">
        <pc:chgData name="Martijn Schuemie" userId="S::schuemie@ohdsi.org::dac1472c-1cc6-41dc-9cc7-c4720f7798de" providerId="AD" clId="Web-{8C023B7D-84C6-B932-81CD-BABE82D42930}" dt="2025-07-04T10:57:19.469" v="2"/>
        <pc:sldMkLst>
          <pc:docMk/>
          <pc:sldMk cId="3267844881" sldId="15368086"/>
        </pc:sldMkLst>
      </pc:sldChg>
      <pc:sldChg chg="add">
        <pc:chgData name="Martijn Schuemie" userId="S::schuemie@ohdsi.org::dac1472c-1cc6-41dc-9cc7-c4720f7798de" providerId="AD" clId="Web-{8C023B7D-84C6-B932-81CD-BABE82D42930}" dt="2025-07-04T10:57:19.469" v="3"/>
        <pc:sldMkLst>
          <pc:docMk/>
          <pc:sldMk cId="211693435" sldId="15368087"/>
        </pc:sldMkLst>
      </pc:sldChg>
      <pc:sldChg chg="add">
        <pc:chgData name="Martijn Schuemie" userId="S::schuemie@ohdsi.org::dac1472c-1cc6-41dc-9cc7-c4720f7798de" providerId="AD" clId="Web-{8C023B7D-84C6-B932-81CD-BABE82D42930}" dt="2025-07-04T10:57:19.469" v="4"/>
        <pc:sldMkLst>
          <pc:docMk/>
          <pc:sldMk cId="1314846027" sldId="15368088"/>
        </pc:sldMkLst>
      </pc:sldChg>
      <pc:sldChg chg="add">
        <pc:chgData name="Martijn Schuemie" userId="S::schuemie@ohdsi.org::dac1472c-1cc6-41dc-9cc7-c4720f7798de" providerId="AD" clId="Web-{8C023B7D-84C6-B932-81CD-BABE82D42930}" dt="2025-07-04T10:57:19.719" v="5"/>
        <pc:sldMkLst>
          <pc:docMk/>
          <pc:sldMk cId="62324246" sldId="15368089"/>
        </pc:sldMkLst>
      </pc:sldChg>
      <pc:sldChg chg="add del">
        <pc:chgData name="Martijn Schuemie" userId="S::schuemie@ohdsi.org::dac1472c-1cc6-41dc-9cc7-c4720f7798de" providerId="AD" clId="Web-{8C023B7D-84C6-B932-81CD-BABE82D42930}" dt="2025-07-04T10:57:38.126" v="8"/>
        <pc:sldMkLst>
          <pc:docMk/>
          <pc:sldMk cId="276897922" sldId="15368090"/>
        </pc:sldMkLst>
      </pc:sldChg>
      <pc:sldChg chg="add">
        <pc:chgData name="Martijn Schuemie" userId="S::schuemie@ohdsi.org::dac1472c-1cc6-41dc-9cc7-c4720f7798de" providerId="AD" clId="Web-{8C023B7D-84C6-B932-81CD-BABE82D42930}" dt="2025-07-04T10:57:19.735" v="7"/>
        <pc:sldMkLst>
          <pc:docMk/>
          <pc:sldMk cId="210945479" sldId="15368091"/>
        </pc:sldMkLst>
      </pc:sldChg>
      <pc:sldChg chg="modSp new">
        <pc:chgData name="Martijn Schuemie" userId="S::schuemie@ohdsi.org::dac1472c-1cc6-41dc-9cc7-c4720f7798de" providerId="AD" clId="Web-{8C023B7D-84C6-B932-81CD-BABE82D42930}" dt="2025-07-04T11:21:19.274" v="362" actId="20577"/>
        <pc:sldMkLst>
          <pc:docMk/>
          <pc:sldMk cId="2116936683" sldId="15368092"/>
        </pc:sldMkLst>
        <pc:spChg chg="mod">
          <ac:chgData name="Martijn Schuemie" userId="S::schuemie@ohdsi.org::dac1472c-1cc6-41dc-9cc7-c4720f7798de" providerId="AD" clId="Web-{8C023B7D-84C6-B932-81CD-BABE82D42930}" dt="2025-07-04T11:17:07.234" v="76" actId="20577"/>
          <ac:spMkLst>
            <pc:docMk/>
            <pc:sldMk cId="2116936683" sldId="15368092"/>
            <ac:spMk id="2" creationId="{5AD5FDE6-7BAE-0658-BCAE-58F6D67880F1}"/>
          </ac:spMkLst>
        </pc:spChg>
        <pc:spChg chg="mod">
          <ac:chgData name="Martijn Schuemie" userId="S::schuemie@ohdsi.org::dac1472c-1cc6-41dc-9cc7-c4720f7798de" providerId="AD" clId="Web-{8C023B7D-84C6-B932-81CD-BABE82D42930}" dt="2025-07-04T11:21:19.274" v="362" actId="20577"/>
          <ac:spMkLst>
            <pc:docMk/>
            <pc:sldMk cId="2116936683" sldId="15368092"/>
            <ac:spMk id="3" creationId="{B0FA530A-9F08-684D-146E-DB3CC0103200}"/>
          </ac:spMkLst>
        </pc:spChg>
      </pc:sldChg>
    </pc:docChg>
  </pc:docChgLst>
  <pc:docChgLst>
    <pc:chgData name="Martijn Schuemie" userId="S::schuemie@ohdsi.org::dac1472c-1cc6-41dc-9cc7-c4720f7798de" providerId="AD" clId="Web-{5A91CA21-34CF-48B9-0CE1-477B68911C3D}"/>
    <pc:docChg chg="addSld delSld modSld">
      <pc:chgData name="Martijn Schuemie" userId="S::schuemie@ohdsi.org::dac1472c-1cc6-41dc-9cc7-c4720f7798de" providerId="AD" clId="Web-{5A91CA21-34CF-48B9-0CE1-477B68911C3D}" dt="2025-06-30T09:48:27.999" v="42"/>
      <pc:docMkLst>
        <pc:docMk/>
      </pc:docMkLst>
      <pc:sldChg chg="delSp delAnim">
        <pc:chgData name="Martijn Schuemie" userId="S::schuemie@ohdsi.org::dac1472c-1cc6-41dc-9cc7-c4720f7798de" providerId="AD" clId="Web-{5A91CA21-34CF-48B9-0CE1-477B68911C3D}" dt="2025-06-30T09:44:15.212" v="2"/>
        <pc:sldMkLst>
          <pc:docMk/>
          <pc:sldMk cId="554531026" sldId="615"/>
        </pc:sldMkLst>
      </pc:sldChg>
      <pc:sldChg chg="modSp">
        <pc:chgData name="Martijn Schuemie" userId="S::schuemie@ohdsi.org::dac1472c-1cc6-41dc-9cc7-c4720f7798de" providerId="AD" clId="Web-{5A91CA21-34CF-48B9-0CE1-477B68911C3D}" dt="2025-06-30T09:41:39.053" v="1" actId="20577"/>
        <pc:sldMkLst>
          <pc:docMk/>
          <pc:sldMk cId="1284867753" sldId="15368038"/>
        </pc:sldMkLst>
      </pc:sldChg>
      <pc:sldChg chg="del">
        <pc:chgData name="Martijn Schuemie" userId="S::schuemie@ohdsi.org::dac1472c-1cc6-41dc-9cc7-c4720f7798de" providerId="AD" clId="Web-{5A91CA21-34CF-48B9-0CE1-477B68911C3D}" dt="2025-06-30T09:45:56.590" v="3"/>
        <pc:sldMkLst>
          <pc:docMk/>
          <pc:sldMk cId="3265185357" sldId="15368050"/>
        </pc:sldMkLst>
      </pc:sldChg>
      <pc:sldChg chg="modSp add">
        <pc:chgData name="Martijn Schuemie" userId="S::schuemie@ohdsi.org::dac1472c-1cc6-41dc-9cc7-c4720f7798de" providerId="AD" clId="Web-{5A91CA21-34CF-48B9-0CE1-477B68911C3D}" dt="2025-06-30T09:47:19.920" v="34" actId="1076"/>
        <pc:sldMkLst>
          <pc:docMk/>
          <pc:sldMk cId="3496632036" sldId="15368053"/>
        </pc:sldMkLst>
        <pc:spChg chg="mod">
          <ac:chgData name="Martijn Schuemie" userId="S::schuemie@ohdsi.org::dac1472c-1cc6-41dc-9cc7-c4720f7798de" providerId="AD" clId="Web-{5A91CA21-34CF-48B9-0CE1-477B68911C3D}" dt="2025-06-30T09:47:19.638" v="16" actId="1076"/>
          <ac:spMkLst>
            <pc:docMk/>
            <pc:sldMk cId="3496632036" sldId="15368053"/>
            <ac:spMk id="3" creationId="{8746AD9E-2CCC-F0DB-2D1D-07246D8DCDE2}"/>
          </ac:spMkLst>
        </pc:spChg>
        <pc:spChg chg="mod">
          <ac:chgData name="Martijn Schuemie" userId="S::schuemie@ohdsi.org::dac1472c-1cc6-41dc-9cc7-c4720f7798de" providerId="AD" clId="Web-{5A91CA21-34CF-48B9-0CE1-477B68911C3D}" dt="2025-06-30T09:47:19.904" v="33" actId="1076"/>
          <ac:spMkLst>
            <pc:docMk/>
            <pc:sldMk cId="3496632036" sldId="15368053"/>
            <ac:spMk id="5" creationId="{569BA788-8B5E-006D-56CA-668EC7C8A667}"/>
          </ac:spMkLst>
        </pc:spChg>
        <pc:spChg chg="mod">
          <ac:chgData name="Martijn Schuemie" userId="S::schuemie@ohdsi.org::dac1472c-1cc6-41dc-9cc7-c4720f7798de" providerId="AD" clId="Web-{5A91CA21-34CF-48B9-0CE1-477B68911C3D}" dt="2025-06-30T09:47:19.670" v="18" actId="1076"/>
          <ac:spMkLst>
            <pc:docMk/>
            <pc:sldMk cId="3496632036" sldId="15368053"/>
            <ac:spMk id="7" creationId="{E1E0FC84-44FC-6C5F-43A8-5ADD27B8BAB4}"/>
          </ac:spMkLst>
        </pc:spChg>
        <pc:spChg chg="mod">
          <ac:chgData name="Martijn Schuemie" userId="S::schuemie@ohdsi.org::dac1472c-1cc6-41dc-9cc7-c4720f7798de" providerId="AD" clId="Web-{5A91CA21-34CF-48B9-0CE1-477B68911C3D}" dt="2025-06-30T09:47:19.920" v="34" actId="1076"/>
          <ac:spMkLst>
            <pc:docMk/>
            <pc:sldMk cId="3496632036" sldId="15368053"/>
            <ac:spMk id="9" creationId="{70F56795-5FC4-DC69-C614-F2F9876CE66C}"/>
          </ac:spMkLst>
        </pc:spChg>
        <pc:spChg chg="mod">
          <ac:chgData name="Martijn Schuemie" userId="S::schuemie@ohdsi.org::dac1472c-1cc6-41dc-9cc7-c4720f7798de" providerId="AD" clId="Web-{5A91CA21-34CF-48B9-0CE1-477B68911C3D}" dt="2025-06-30T09:47:19.685" v="19" actId="1076"/>
          <ac:spMkLst>
            <pc:docMk/>
            <pc:sldMk cId="3496632036" sldId="15368053"/>
            <ac:spMk id="13" creationId="{A910D9CA-912D-FDBE-3515-5BA93B40DFBA}"/>
          </ac:spMkLst>
        </pc:spChg>
        <pc:spChg chg="mod">
          <ac:chgData name="Martijn Schuemie" userId="S::schuemie@ohdsi.org::dac1472c-1cc6-41dc-9cc7-c4720f7798de" providerId="AD" clId="Web-{5A91CA21-34CF-48B9-0CE1-477B68911C3D}" dt="2025-06-30T09:47:19.716" v="21" actId="1076"/>
          <ac:spMkLst>
            <pc:docMk/>
            <pc:sldMk cId="3496632036" sldId="15368053"/>
            <ac:spMk id="15" creationId="{DE491825-6B37-55D0-FA1C-6DDD0B407926}"/>
          </ac:spMkLst>
        </pc:spChg>
        <pc:spChg chg="mod">
          <ac:chgData name="Martijn Schuemie" userId="S::schuemie@ohdsi.org::dac1472c-1cc6-41dc-9cc7-c4720f7798de" providerId="AD" clId="Web-{5A91CA21-34CF-48B9-0CE1-477B68911C3D}" dt="2025-06-30T09:47:19.732" v="22" actId="1076"/>
          <ac:spMkLst>
            <pc:docMk/>
            <pc:sldMk cId="3496632036" sldId="15368053"/>
            <ac:spMk id="20" creationId="{0CB51437-17EF-958B-CCA9-F687E0E8244C}"/>
          </ac:spMkLst>
        </pc:spChg>
        <pc:spChg chg="mod">
          <ac:chgData name="Martijn Schuemie" userId="S::schuemie@ohdsi.org::dac1472c-1cc6-41dc-9cc7-c4720f7798de" providerId="AD" clId="Web-{5A91CA21-34CF-48B9-0CE1-477B68911C3D}" dt="2025-06-30T09:47:19.841" v="30" actId="1076"/>
          <ac:spMkLst>
            <pc:docMk/>
            <pc:sldMk cId="3496632036" sldId="15368053"/>
            <ac:spMk id="32" creationId="{022A636C-87A3-A393-80E7-8B918A41D0EE}"/>
          </ac:spMkLst>
        </pc:spChg>
        <pc:spChg chg="mod">
          <ac:chgData name="Martijn Schuemie" userId="S::schuemie@ohdsi.org::dac1472c-1cc6-41dc-9cc7-c4720f7798de" providerId="AD" clId="Web-{5A91CA21-34CF-48B9-0CE1-477B68911C3D}" dt="2025-06-30T09:47:19.857" v="31" actId="1076"/>
          <ac:spMkLst>
            <pc:docMk/>
            <pc:sldMk cId="3496632036" sldId="15368053"/>
            <ac:spMk id="33" creationId="{0E5C2EDF-BDEA-45DE-E5D0-AE67A2619DB3}"/>
          </ac:spMkLst>
        </pc:spChg>
        <pc:spChg chg="mod">
          <ac:chgData name="Martijn Schuemie" userId="S::schuemie@ohdsi.org::dac1472c-1cc6-41dc-9cc7-c4720f7798de" providerId="AD" clId="Web-{5A91CA21-34CF-48B9-0CE1-477B68911C3D}" dt="2025-06-30T09:47:19.888" v="32" actId="1076"/>
          <ac:spMkLst>
            <pc:docMk/>
            <pc:sldMk cId="3496632036" sldId="15368053"/>
            <ac:spMk id="34" creationId="{CEC344D7-BC98-9810-25D4-07D5F0EE83C2}"/>
          </ac:spMkLst>
        </pc:spChg>
        <pc:picChg chg="mod">
          <ac:chgData name="Martijn Schuemie" userId="S::schuemie@ohdsi.org::dac1472c-1cc6-41dc-9cc7-c4720f7798de" providerId="AD" clId="Web-{5A91CA21-34CF-48B9-0CE1-477B68911C3D}" dt="2025-06-30T09:47:19.748" v="23" actId="1076"/>
          <ac:picMkLst>
            <pc:docMk/>
            <pc:sldMk cId="3496632036" sldId="15368053"/>
            <ac:picMk id="8" creationId="{2F2BCDC4-670B-D317-C815-E4955B3D26BB}"/>
          </ac:picMkLst>
        </pc:picChg>
        <pc:picChg chg="mod">
          <ac:chgData name="Martijn Schuemie" userId="S::schuemie@ohdsi.org::dac1472c-1cc6-41dc-9cc7-c4720f7798de" providerId="AD" clId="Web-{5A91CA21-34CF-48B9-0CE1-477B68911C3D}" dt="2025-06-30T09:47:19.763" v="24" actId="1076"/>
          <ac:picMkLst>
            <pc:docMk/>
            <pc:sldMk cId="3496632036" sldId="15368053"/>
            <ac:picMk id="17" creationId="{D1522C8A-61DD-CC06-0CBD-F984317B4267}"/>
          </ac:picMkLst>
        </pc:picChg>
        <pc:picChg chg="mod">
          <ac:chgData name="Martijn Schuemie" userId="S::schuemie@ohdsi.org::dac1472c-1cc6-41dc-9cc7-c4720f7798de" providerId="AD" clId="Web-{5A91CA21-34CF-48B9-0CE1-477B68911C3D}" dt="2025-06-30T09:47:19.779" v="25" actId="1076"/>
          <ac:picMkLst>
            <pc:docMk/>
            <pc:sldMk cId="3496632036" sldId="15368053"/>
            <ac:picMk id="22" creationId="{34B0E782-6F58-617D-81B5-968299FC5D17}"/>
          </ac:picMkLst>
        </pc:picChg>
        <pc:picChg chg="mod">
          <ac:chgData name="Martijn Schuemie" userId="S::schuemie@ohdsi.org::dac1472c-1cc6-41dc-9cc7-c4720f7798de" providerId="AD" clId="Web-{5A91CA21-34CF-48B9-0CE1-477B68911C3D}" dt="2025-06-30T09:47:19.795" v="26" actId="1076"/>
          <ac:picMkLst>
            <pc:docMk/>
            <pc:sldMk cId="3496632036" sldId="15368053"/>
            <ac:picMk id="26" creationId="{022091D4-DE99-3F49-35F0-A4F261666FE2}"/>
          </ac:picMkLst>
        </pc:picChg>
        <pc:picChg chg="mod">
          <ac:chgData name="Martijn Schuemie" userId="S::schuemie@ohdsi.org::dac1472c-1cc6-41dc-9cc7-c4720f7798de" providerId="AD" clId="Web-{5A91CA21-34CF-48B9-0CE1-477B68911C3D}" dt="2025-06-30T09:47:19.810" v="27" actId="1076"/>
          <ac:picMkLst>
            <pc:docMk/>
            <pc:sldMk cId="3496632036" sldId="15368053"/>
            <ac:picMk id="28" creationId="{8EEACA39-1454-00C3-4786-01DA36A1CD96}"/>
          </ac:picMkLst>
        </pc:picChg>
        <pc:picChg chg="mod">
          <ac:chgData name="Martijn Schuemie" userId="S::schuemie@ohdsi.org::dac1472c-1cc6-41dc-9cc7-c4720f7798de" providerId="AD" clId="Web-{5A91CA21-34CF-48B9-0CE1-477B68911C3D}" dt="2025-06-30T09:47:19.810" v="28" actId="1076"/>
          <ac:picMkLst>
            <pc:docMk/>
            <pc:sldMk cId="3496632036" sldId="15368053"/>
            <ac:picMk id="30" creationId="{506A1474-DB4A-44A7-5DBB-FDEAD444B019}"/>
          </ac:picMkLst>
        </pc:picChg>
        <pc:picChg chg="mod">
          <ac:chgData name="Martijn Schuemie" userId="S::schuemie@ohdsi.org::dac1472c-1cc6-41dc-9cc7-c4720f7798de" providerId="AD" clId="Web-{5A91CA21-34CF-48B9-0CE1-477B68911C3D}" dt="2025-06-30T09:47:19.826" v="29" actId="1076"/>
          <ac:picMkLst>
            <pc:docMk/>
            <pc:sldMk cId="3496632036" sldId="15368053"/>
            <ac:picMk id="31" creationId="{51AC3AAC-AEA4-A58B-06B9-47A3C11B7AA7}"/>
          </ac:picMkLst>
        </pc:picChg>
        <pc:cxnChg chg="mod">
          <ac:chgData name="Martijn Schuemie" userId="S::schuemie@ohdsi.org::dac1472c-1cc6-41dc-9cc7-c4720f7798de" providerId="AD" clId="Web-{5A91CA21-34CF-48B9-0CE1-477B68911C3D}" dt="2025-06-30T09:47:19.654" v="17" actId="1076"/>
          <ac:cxnSpMkLst>
            <pc:docMk/>
            <pc:sldMk cId="3496632036" sldId="15368053"/>
            <ac:cxnSpMk id="6" creationId="{33E229DF-00FC-F715-4EDE-1BA9F5054CC9}"/>
          </ac:cxnSpMkLst>
        </pc:cxnChg>
        <pc:cxnChg chg="mod">
          <ac:chgData name="Martijn Schuemie" userId="S::schuemie@ohdsi.org::dac1472c-1cc6-41dc-9cc7-c4720f7798de" providerId="AD" clId="Web-{5A91CA21-34CF-48B9-0CE1-477B68911C3D}" dt="2025-06-30T09:47:19.701" v="20" actId="1076"/>
          <ac:cxnSpMkLst>
            <pc:docMk/>
            <pc:sldMk cId="3496632036" sldId="15368053"/>
            <ac:cxnSpMk id="14" creationId="{3549DEE7-D592-54B8-370C-60DF2A2E11B3}"/>
          </ac:cxnSpMkLst>
        </pc:cxnChg>
      </pc:sldChg>
      <pc:sldChg chg="add">
        <pc:chgData name="Martijn Schuemie" userId="S::schuemie@ohdsi.org::dac1472c-1cc6-41dc-9cc7-c4720f7798de" providerId="AD" clId="Web-{5A91CA21-34CF-48B9-0CE1-477B68911C3D}" dt="2025-06-30T09:46:16.371" v="5"/>
        <pc:sldMkLst>
          <pc:docMk/>
          <pc:sldMk cId="924261644" sldId="15368054"/>
        </pc:sldMkLst>
      </pc:sldChg>
      <pc:sldChg chg="add">
        <pc:chgData name="Martijn Schuemie" userId="S::schuemie@ohdsi.org::dac1472c-1cc6-41dc-9cc7-c4720f7798de" providerId="AD" clId="Web-{5A91CA21-34CF-48B9-0CE1-477B68911C3D}" dt="2025-06-30T09:46:16.371" v="6"/>
        <pc:sldMkLst>
          <pc:docMk/>
          <pc:sldMk cId="3432083574" sldId="15368055"/>
        </pc:sldMkLst>
      </pc:sldChg>
      <pc:sldChg chg="modSp add">
        <pc:chgData name="Martijn Schuemie" userId="S::schuemie@ohdsi.org::dac1472c-1cc6-41dc-9cc7-c4720f7798de" providerId="AD" clId="Web-{5A91CA21-34CF-48B9-0CE1-477B68911C3D}" dt="2025-06-30T09:48:00.905" v="36" actId="1076"/>
        <pc:sldMkLst>
          <pc:docMk/>
          <pc:sldMk cId="2144175267" sldId="15368056"/>
        </pc:sldMkLst>
        <pc:spChg chg="mod">
          <ac:chgData name="Martijn Schuemie" userId="S::schuemie@ohdsi.org::dac1472c-1cc6-41dc-9cc7-c4720f7798de" providerId="AD" clId="Web-{5A91CA21-34CF-48B9-0CE1-477B68911C3D}" dt="2025-06-30T09:48:00.905" v="36" actId="1076"/>
          <ac:spMkLst>
            <pc:docMk/>
            <pc:sldMk cId="2144175267" sldId="15368056"/>
            <ac:spMk id="3" creationId="{DB907D52-BF95-D1D2-4D2C-9F1AB38FCE37}"/>
          </ac:spMkLst>
        </pc:spChg>
      </pc:sldChg>
      <pc:sldChg chg="modSp add">
        <pc:chgData name="Martijn Schuemie" userId="S::schuemie@ohdsi.org::dac1472c-1cc6-41dc-9cc7-c4720f7798de" providerId="AD" clId="Web-{5A91CA21-34CF-48B9-0CE1-477B68911C3D}" dt="2025-06-30T09:48:14.952" v="41"/>
        <pc:sldMkLst>
          <pc:docMk/>
          <pc:sldMk cId="624722446" sldId="15368057"/>
        </pc:sldMkLst>
        <pc:spChg chg="mod">
          <ac:chgData name="Martijn Schuemie" userId="S::schuemie@ohdsi.org::dac1472c-1cc6-41dc-9cc7-c4720f7798de" providerId="AD" clId="Web-{5A91CA21-34CF-48B9-0CE1-477B68911C3D}" dt="2025-06-30T09:48:14.952" v="41"/>
          <ac:spMkLst>
            <pc:docMk/>
            <pc:sldMk cId="624722446" sldId="15368057"/>
            <ac:spMk id="3" creationId="{920C5E4D-DD3F-948B-7274-63568F96333D}"/>
          </ac:spMkLst>
        </pc:spChg>
      </pc:sldChg>
      <pc:sldChg chg="modSp add">
        <pc:chgData name="Martijn Schuemie" userId="S::schuemie@ohdsi.org::dac1472c-1cc6-41dc-9cc7-c4720f7798de" providerId="AD" clId="Web-{5A91CA21-34CF-48B9-0CE1-477B68911C3D}" dt="2025-06-30T09:48:27.999" v="42"/>
        <pc:sldMkLst>
          <pc:docMk/>
          <pc:sldMk cId="3384487465" sldId="15368058"/>
        </pc:sldMkLst>
        <pc:spChg chg="mod">
          <ac:chgData name="Martijn Schuemie" userId="S::schuemie@ohdsi.org::dac1472c-1cc6-41dc-9cc7-c4720f7798de" providerId="AD" clId="Web-{5A91CA21-34CF-48B9-0CE1-477B68911C3D}" dt="2025-06-30T09:48:27.999" v="42"/>
          <ac:spMkLst>
            <pc:docMk/>
            <pc:sldMk cId="3384487465" sldId="15368058"/>
            <ac:spMk id="3" creationId="{9D9E36B1-C3EC-9233-33A4-C1484C64DE7E}"/>
          </ac:spMkLst>
        </pc:spChg>
      </pc:sldChg>
      <pc:sldChg chg="add">
        <pc:chgData name="Martijn Schuemie" userId="S::schuemie@ohdsi.org::dac1472c-1cc6-41dc-9cc7-c4720f7798de" providerId="AD" clId="Web-{5A91CA21-34CF-48B9-0CE1-477B68911C3D}" dt="2025-06-30T09:46:16.403" v="10"/>
        <pc:sldMkLst>
          <pc:docMk/>
          <pc:sldMk cId="2693920177" sldId="15368059"/>
        </pc:sldMkLst>
      </pc:sldChg>
      <pc:sldChg chg="add">
        <pc:chgData name="Martijn Schuemie" userId="S::schuemie@ohdsi.org::dac1472c-1cc6-41dc-9cc7-c4720f7798de" providerId="AD" clId="Web-{5A91CA21-34CF-48B9-0CE1-477B68911C3D}" dt="2025-06-30T09:46:16.403" v="11"/>
        <pc:sldMkLst>
          <pc:docMk/>
          <pc:sldMk cId="3197466916" sldId="15368060"/>
        </pc:sldMkLst>
      </pc:sldChg>
      <pc:sldChg chg="add">
        <pc:chgData name="Martijn Schuemie" userId="S::schuemie@ohdsi.org::dac1472c-1cc6-41dc-9cc7-c4720f7798de" providerId="AD" clId="Web-{5A91CA21-34CF-48B9-0CE1-477B68911C3D}" dt="2025-06-30T09:46:16.418" v="12"/>
        <pc:sldMkLst>
          <pc:docMk/>
          <pc:sldMk cId="932056084" sldId="15368061"/>
        </pc:sldMkLst>
      </pc:sldChg>
      <pc:sldChg chg="add">
        <pc:chgData name="Martijn Schuemie" userId="S::schuemie@ohdsi.org::dac1472c-1cc6-41dc-9cc7-c4720f7798de" providerId="AD" clId="Web-{5A91CA21-34CF-48B9-0CE1-477B68911C3D}" dt="2025-06-30T09:46:16.418" v="13"/>
        <pc:sldMkLst>
          <pc:docMk/>
          <pc:sldMk cId="3621494297" sldId="15368062"/>
        </pc:sldMkLst>
      </pc:sldChg>
      <pc:sldChg chg="add">
        <pc:chgData name="Martijn Schuemie" userId="S::schuemie@ohdsi.org::dac1472c-1cc6-41dc-9cc7-c4720f7798de" providerId="AD" clId="Web-{5A91CA21-34CF-48B9-0CE1-477B68911C3D}" dt="2025-06-30T09:46:16.434" v="14"/>
        <pc:sldMkLst>
          <pc:docMk/>
          <pc:sldMk cId="1401745424" sldId="15368063"/>
        </pc:sldMkLst>
      </pc:sldChg>
      <pc:sldChg chg="add">
        <pc:chgData name="Martijn Schuemie" userId="S::schuemie@ohdsi.org::dac1472c-1cc6-41dc-9cc7-c4720f7798de" providerId="AD" clId="Web-{5A91CA21-34CF-48B9-0CE1-477B68911C3D}" dt="2025-06-30T09:46:16.434" v="15"/>
        <pc:sldMkLst>
          <pc:docMk/>
          <pc:sldMk cId="778522848" sldId="15368064"/>
        </pc:sldMkLst>
      </pc:sldChg>
    </pc:docChg>
  </pc:docChgLst>
  <pc:docChgLst>
    <pc:chgData name="Guest User" userId="S::urn:spo:tenantanon#a30f0094-9120-4aab-ba4c-e5509023b2d5::" providerId="AD" clId="Web-{65C06C6E-3F03-C544-08D3-38AFDEBC1E4B}"/>
    <pc:docChg chg="delSld modSld sldOrd">
      <pc:chgData name="Guest User" userId="S::urn:spo:tenantanon#a30f0094-9120-4aab-ba4c-e5509023b2d5::" providerId="AD" clId="Web-{65C06C6E-3F03-C544-08D3-38AFDEBC1E4B}" dt="2025-07-03T10:33:11.452" v="10"/>
      <pc:docMkLst>
        <pc:docMk/>
      </pc:docMkLst>
      <pc:sldChg chg="modSp">
        <pc:chgData name="Guest User" userId="S::urn:spo:tenantanon#a30f0094-9120-4aab-ba4c-e5509023b2d5::" providerId="AD" clId="Web-{65C06C6E-3F03-C544-08D3-38AFDEBC1E4B}" dt="2025-07-03T10:31:12.454" v="6" actId="20577"/>
        <pc:sldMkLst>
          <pc:docMk/>
          <pc:sldMk cId="160200367" sldId="392"/>
        </pc:sldMkLst>
        <pc:spChg chg="mod">
          <ac:chgData name="Guest User" userId="S::urn:spo:tenantanon#a30f0094-9120-4aab-ba4c-e5509023b2d5::" providerId="AD" clId="Web-{65C06C6E-3F03-C544-08D3-38AFDEBC1E4B}" dt="2025-07-03T10:31:12.454" v="6" actId="20577"/>
          <ac:spMkLst>
            <pc:docMk/>
            <pc:sldMk cId="160200367" sldId="392"/>
            <ac:spMk id="3" creationId="{DFCB07D6-0D04-4B8E-8A59-DEDD2EFAA40E}"/>
          </ac:spMkLst>
        </pc:spChg>
      </pc:sldChg>
      <pc:sldChg chg="del">
        <pc:chgData name="Guest User" userId="S::urn:spo:tenantanon#a30f0094-9120-4aab-ba4c-e5509023b2d5::" providerId="AD" clId="Web-{65C06C6E-3F03-C544-08D3-38AFDEBC1E4B}" dt="2025-07-03T10:31:24.173" v="8"/>
        <pc:sldMkLst>
          <pc:docMk/>
          <pc:sldMk cId="277017138" sldId="15368036"/>
        </pc:sldMkLst>
      </pc:sldChg>
      <pc:sldChg chg="ord">
        <pc:chgData name="Guest User" userId="S::urn:spo:tenantanon#a30f0094-9120-4aab-ba4c-e5509023b2d5::" providerId="AD" clId="Web-{65C06C6E-3F03-C544-08D3-38AFDEBC1E4B}" dt="2025-07-03T10:33:11.452" v="10"/>
        <pc:sldMkLst>
          <pc:docMk/>
          <pc:sldMk cId="2967881245" sldId="15368039"/>
        </pc:sldMkLst>
      </pc:sldChg>
      <pc:sldChg chg="del">
        <pc:chgData name="Guest User" userId="S::urn:spo:tenantanon#a30f0094-9120-4aab-ba4c-e5509023b2d5::" providerId="AD" clId="Web-{65C06C6E-3F03-C544-08D3-38AFDEBC1E4B}" dt="2025-07-03T10:31:17.736" v="7"/>
        <pc:sldMkLst>
          <pc:docMk/>
          <pc:sldMk cId="3808899966" sldId="15368049"/>
        </pc:sldMkLst>
      </pc:sldChg>
    </pc:docChg>
  </pc:docChgLst>
  <pc:docChgLst>
    <pc:chgData name="Guest User" userId="S::urn:spo:tenantanon#a30f0094-9120-4aab-ba4c-e5509023b2d5::" providerId="AD" clId="Web-{022366D3-F36C-0A83-9AB4-0287443F3B31}"/>
    <pc:docChg chg="mod addSld modSld sldOrd">
      <pc:chgData name="Guest User" userId="S::urn:spo:tenantanon#a30f0094-9120-4aab-ba4c-e5509023b2d5::" providerId="AD" clId="Web-{022366D3-F36C-0A83-9AB4-0287443F3B31}" dt="2025-06-29T22:05:09.076" v="441"/>
      <pc:docMkLst>
        <pc:docMk/>
      </pc:docMkLst>
      <pc:sldChg chg="modSp">
        <pc:chgData name="Guest User" userId="S::urn:spo:tenantanon#a30f0094-9120-4aab-ba4c-e5509023b2d5::" providerId="AD" clId="Web-{022366D3-F36C-0A83-9AB4-0287443F3B31}" dt="2025-06-29T20:39:14.418" v="333" actId="1076"/>
        <pc:sldMkLst>
          <pc:docMk/>
          <pc:sldMk cId="554531026" sldId="615"/>
        </pc:sldMkLst>
        <pc:spChg chg="mod">
          <ac:chgData name="Guest User" userId="S::urn:spo:tenantanon#a30f0094-9120-4aab-ba4c-e5509023b2d5::" providerId="AD" clId="Web-{022366D3-F36C-0A83-9AB4-0287443F3B31}" dt="2025-06-29T20:39:10.324" v="332" actId="1076"/>
          <ac:spMkLst>
            <pc:docMk/>
            <pc:sldMk cId="554531026" sldId="615"/>
            <ac:spMk id="5" creationId="{DDCE0343-8053-1C37-E2CA-FDC314F7C5D1}"/>
          </ac:spMkLst>
        </pc:spChg>
      </pc:sldChg>
      <pc:sldChg chg="modSp">
        <pc:chgData name="Guest User" userId="S::urn:spo:tenantanon#a30f0094-9120-4aab-ba4c-e5509023b2d5::" providerId="AD" clId="Web-{022366D3-F36C-0A83-9AB4-0287443F3B31}" dt="2025-06-29T19:52:41.494" v="251" actId="20577"/>
        <pc:sldMkLst>
          <pc:docMk/>
          <pc:sldMk cId="2729275688" sldId="15368042"/>
        </pc:sldMkLst>
        <pc:spChg chg="mod">
          <ac:chgData name="Guest User" userId="S::urn:spo:tenantanon#a30f0094-9120-4aab-ba4c-e5509023b2d5::" providerId="AD" clId="Web-{022366D3-F36C-0A83-9AB4-0287443F3B31}" dt="2025-06-29T19:52:41.494" v="251" actId="20577"/>
          <ac:spMkLst>
            <pc:docMk/>
            <pc:sldMk cId="2729275688" sldId="15368042"/>
            <ac:spMk id="3" creationId="{675CBC0F-9024-EC98-B9DD-57DE6FFB24FB}"/>
          </ac:spMkLst>
        </pc:spChg>
      </pc:sldChg>
      <pc:sldChg chg="addSp delSp modSp new ord">
        <pc:chgData name="Guest User" userId="S::urn:spo:tenantanon#a30f0094-9120-4aab-ba4c-e5509023b2d5::" providerId="AD" clId="Web-{022366D3-F36C-0A83-9AB4-0287443F3B31}" dt="2025-06-29T20:38:54.292" v="331"/>
        <pc:sldMkLst>
          <pc:docMk/>
          <pc:sldMk cId="2815109449" sldId="15368046"/>
        </pc:sldMkLst>
        <pc:spChg chg="mod">
          <ac:chgData name="Guest User" userId="S::urn:spo:tenantanon#a30f0094-9120-4aab-ba4c-e5509023b2d5::" providerId="AD" clId="Web-{022366D3-F36C-0A83-9AB4-0287443F3B31}" dt="2025-06-29T19:29:25.930" v="17" actId="20577"/>
          <ac:spMkLst>
            <pc:docMk/>
            <pc:sldMk cId="2815109449" sldId="15368046"/>
            <ac:spMk id="2" creationId="{2D3B60D5-2385-E4C2-182A-8FD192AB90BE}"/>
          </ac:spMkLst>
        </pc:spChg>
        <pc:spChg chg="add mod">
          <ac:chgData name="Guest User" userId="S::urn:spo:tenantanon#a30f0094-9120-4aab-ba4c-e5509023b2d5::" providerId="AD" clId="Web-{022366D3-F36C-0A83-9AB4-0287443F3B31}" dt="2025-06-29T19:33:57.346" v="38" actId="1076"/>
          <ac:spMkLst>
            <pc:docMk/>
            <pc:sldMk cId="2815109449" sldId="15368046"/>
            <ac:spMk id="6" creationId="{90E9FC00-22FE-6953-08CA-D050ECDBEA8B}"/>
          </ac:spMkLst>
        </pc:spChg>
        <pc:spChg chg="add mod">
          <ac:chgData name="Guest User" userId="S::urn:spo:tenantanon#a30f0094-9120-4aab-ba4c-e5509023b2d5::" providerId="AD" clId="Web-{022366D3-F36C-0A83-9AB4-0287443F3B31}" dt="2025-06-29T19:42:36.020" v="188" actId="1076"/>
          <ac:spMkLst>
            <pc:docMk/>
            <pc:sldMk cId="2815109449" sldId="15368046"/>
            <ac:spMk id="9" creationId="{CC610B88-C904-DA7E-359B-5DAA86E216A4}"/>
          </ac:spMkLst>
        </pc:spChg>
        <pc:spChg chg="add mod">
          <ac:chgData name="Guest User" userId="S::urn:spo:tenantanon#a30f0094-9120-4aab-ba4c-e5509023b2d5::" providerId="AD" clId="Web-{022366D3-F36C-0A83-9AB4-0287443F3B31}" dt="2025-06-29T19:42:38.380" v="189" actId="1076"/>
          <ac:spMkLst>
            <pc:docMk/>
            <pc:sldMk cId="2815109449" sldId="15368046"/>
            <ac:spMk id="10" creationId="{34A766DD-202C-7638-738E-40472C72E088}"/>
          </ac:spMkLst>
        </pc:spChg>
        <pc:spChg chg="add mod">
          <ac:chgData name="Guest User" userId="S::urn:spo:tenantanon#a30f0094-9120-4aab-ba4c-e5509023b2d5::" providerId="AD" clId="Web-{022366D3-F36C-0A83-9AB4-0287443F3B31}" dt="2025-06-29T19:41:20.564" v="172" actId="1076"/>
          <ac:spMkLst>
            <pc:docMk/>
            <pc:sldMk cId="2815109449" sldId="15368046"/>
            <ac:spMk id="13" creationId="{89802B2F-C657-4B57-3BB8-74416889CFB8}"/>
          </ac:spMkLst>
        </pc:spChg>
        <pc:spChg chg="add mod">
          <ac:chgData name="Guest User" userId="S::urn:spo:tenantanon#a30f0094-9120-4aab-ba4c-e5509023b2d5::" providerId="AD" clId="Web-{022366D3-F36C-0A83-9AB4-0287443F3B31}" dt="2025-06-29T19:41:30.643" v="178" actId="20577"/>
          <ac:spMkLst>
            <pc:docMk/>
            <pc:sldMk cId="2815109449" sldId="15368046"/>
            <ac:spMk id="14" creationId="{CAB509CD-C99A-595D-DB98-2214FC724F76}"/>
          </ac:spMkLst>
        </pc:spChg>
        <pc:spChg chg="add mod">
          <ac:chgData name="Guest User" userId="S::urn:spo:tenantanon#a30f0094-9120-4aab-ba4c-e5509023b2d5::" providerId="AD" clId="Web-{022366D3-F36C-0A83-9AB4-0287443F3B31}" dt="2025-06-29T19:42:31.254" v="187" actId="1076"/>
          <ac:spMkLst>
            <pc:docMk/>
            <pc:sldMk cId="2815109449" sldId="15368046"/>
            <ac:spMk id="15" creationId="{DCB6E759-2513-E47F-4411-333BFE5CC938}"/>
          </ac:spMkLst>
        </pc:spChg>
        <pc:spChg chg="add mod">
          <ac:chgData name="Guest User" userId="S::urn:spo:tenantanon#a30f0094-9120-4aab-ba4c-e5509023b2d5::" providerId="AD" clId="Web-{022366D3-F36C-0A83-9AB4-0287443F3B31}" dt="2025-06-29T19:43:33.038" v="213" actId="1076"/>
          <ac:spMkLst>
            <pc:docMk/>
            <pc:sldMk cId="2815109449" sldId="15368046"/>
            <ac:spMk id="16" creationId="{9BB89B16-6572-E965-B0F8-4539AABB40E9}"/>
          </ac:spMkLst>
        </pc:spChg>
        <pc:picChg chg="add mod">
          <ac:chgData name="Guest User" userId="S::urn:spo:tenantanon#a30f0094-9120-4aab-ba4c-e5509023b2d5::" providerId="AD" clId="Web-{022366D3-F36C-0A83-9AB4-0287443F3B31}" dt="2025-06-29T19:43:31.006" v="212" actId="1076"/>
          <ac:picMkLst>
            <pc:docMk/>
            <pc:sldMk cId="2815109449" sldId="15368046"/>
            <ac:picMk id="11" creationId="{8E1AB085-FB6E-E80A-E21C-F2F5D11C5E3C}"/>
          </ac:picMkLst>
        </pc:picChg>
        <pc:picChg chg="add mod">
          <ac:chgData name="Guest User" userId="S::urn:spo:tenantanon#a30f0094-9120-4aab-ba4c-e5509023b2d5::" providerId="AD" clId="Web-{022366D3-F36C-0A83-9AB4-0287443F3B31}" dt="2025-06-29T19:40:53.470" v="169" actId="1076"/>
          <ac:picMkLst>
            <pc:docMk/>
            <pc:sldMk cId="2815109449" sldId="15368046"/>
            <ac:picMk id="12" creationId="{D3761ACC-58E7-657B-9CAD-1884DC49D2C8}"/>
          </ac:picMkLst>
        </pc:picChg>
        <pc:cxnChg chg="add mod">
          <ac:chgData name="Guest User" userId="S::urn:spo:tenantanon#a30f0094-9120-4aab-ba4c-e5509023b2d5::" providerId="AD" clId="Web-{022366D3-F36C-0A83-9AB4-0287443F3B31}" dt="2025-06-29T19:44:09.039" v="215"/>
          <ac:cxnSpMkLst>
            <pc:docMk/>
            <pc:sldMk cId="2815109449" sldId="15368046"/>
            <ac:cxnSpMk id="5" creationId="{E03044B6-EB7A-F1A2-16CB-92020B0BA767}"/>
          </ac:cxnSpMkLst>
        </pc:cxnChg>
      </pc:sldChg>
      <pc:sldChg chg="modSp new ord">
        <pc:chgData name="Guest User" userId="S::urn:spo:tenantanon#a30f0094-9120-4aab-ba4c-e5509023b2d5::" providerId="AD" clId="Web-{022366D3-F36C-0A83-9AB4-0287443F3B31}" dt="2025-06-29T20:40:04.045" v="334"/>
        <pc:sldMkLst>
          <pc:docMk/>
          <pc:sldMk cId="2858897015" sldId="15368047"/>
        </pc:sldMkLst>
      </pc:sldChg>
      <pc:sldChg chg="addSp modSp new">
        <pc:chgData name="Guest User" userId="S::urn:spo:tenantanon#a30f0094-9120-4aab-ba4c-e5509023b2d5::" providerId="AD" clId="Web-{022366D3-F36C-0A83-9AB4-0287443F3B31}" dt="2025-06-29T19:55:33.484" v="281" actId="1076"/>
        <pc:sldMkLst>
          <pc:docMk/>
          <pc:sldMk cId="1793038990" sldId="15368048"/>
        </pc:sldMkLst>
      </pc:sldChg>
      <pc:sldChg chg="addSp delSp modSp new">
        <pc:chgData name="Guest User" userId="S::urn:spo:tenantanon#a30f0094-9120-4aab-ba4c-e5509023b2d5::" providerId="AD" clId="Web-{022366D3-F36C-0A83-9AB4-0287443F3B31}" dt="2025-06-29T20:07:30.087" v="324" actId="20577"/>
        <pc:sldMkLst>
          <pc:docMk/>
          <pc:sldMk cId="3808899966" sldId="15368049"/>
        </pc:sldMkLst>
      </pc:sldChg>
      <pc:sldChg chg="addSp delSp modSp new">
        <pc:chgData name="Guest User" userId="S::urn:spo:tenantanon#a30f0094-9120-4aab-ba4c-e5509023b2d5::" providerId="AD" clId="Web-{022366D3-F36C-0A83-9AB4-0287443F3B31}" dt="2025-06-29T22:05:09.076" v="441"/>
        <pc:sldMkLst>
          <pc:docMk/>
          <pc:sldMk cId="3265185357" sldId="15368050"/>
        </pc:sldMkLst>
      </pc:sldChg>
      <pc:sldChg chg="addSp delSp modSp new">
        <pc:chgData name="Guest User" userId="S::urn:spo:tenantanon#a30f0094-9120-4aab-ba4c-e5509023b2d5::" providerId="AD" clId="Web-{022366D3-F36C-0A83-9AB4-0287443F3B31}" dt="2025-06-29T20:44:21.163" v="375" actId="1076"/>
        <pc:sldMkLst>
          <pc:docMk/>
          <pc:sldMk cId="1082196599" sldId="15368051"/>
        </pc:sldMkLst>
        <pc:spChg chg="mod">
          <ac:chgData name="Guest User" userId="S::urn:spo:tenantanon#a30f0094-9120-4aab-ba4c-e5509023b2d5::" providerId="AD" clId="Web-{022366D3-F36C-0A83-9AB4-0287443F3B31}" dt="2025-06-29T20:44:07.350" v="369" actId="20577"/>
          <ac:spMkLst>
            <pc:docMk/>
            <pc:sldMk cId="1082196599" sldId="15368051"/>
            <ac:spMk id="2" creationId="{00FBC96E-EE5D-2AD9-C2C8-F3103D3F1FF3}"/>
          </ac:spMkLst>
        </pc:spChg>
        <pc:picChg chg="add mod ord">
          <ac:chgData name="Guest User" userId="S::urn:spo:tenantanon#a30f0094-9120-4aab-ba4c-e5509023b2d5::" providerId="AD" clId="Web-{022366D3-F36C-0A83-9AB4-0287443F3B31}" dt="2025-06-29T20:44:21.163" v="375" actId="1076"/>
          <ac:picMkLst>
            <pc:docMk/>
            <pc:sldMk cId="1082196599" sldId="15368051"/>
            <ac:picMk id="6" creationId="{3971E807-E68D-3393-22B7-36E724BB4895}"/>
          </ac:picMkLst>
        </pc:picChg>
      </pc:sldChg>
      <pc:sldChg chg="addSp delSp modSp new">
        <pc:chgData name="Guest User" userId="S::urn:spo:tenantanon#a30f0094-9120-4aab-ba4c-e5509023b2d5::" providerId="AD" clId="Web-{022366D3-F36C-0A83-9AB4-0287443F3B31}" dt="2025-06-29T20:52:08.620" v="439"/>
        <pc:sldMkLst>
          <pc:docMk/>
          <pc:sldMk cId="1542132147" sldId="15368052"/>
        </pc:sldMkLst>
        <pc:spChg chg="mod">
          <ac:chgData name="Guest User" userId="S::urn:spo:tenantanon#a30f0094-9120-4aab-ba4c-e5509023b2d5::" providerId="AD" clId="Web-{022366D3-F36C-0A83-9AB4-0287443F3B31}" dt="2025-06-29T20:45:45.466" v="390" actId="20577"/>
          <ac:spMkLst>
            <pc:docMk/>
            <pc:sldMk cId="1542132147" sldId="15368052"/>
            <ac:spMk id="2" creationId="{BF486DB6-2E7B-014F-B961-3AE8FF365B87}"/>
          </ac:spMkLst>
        </pc:spChg>
        <pc:spChg chg="add mod">
          <ac:chgData name="Guest User" userId="S::urn:spo:tenantanon#a30f0094-9120-4aab-ba4c-e5509023b2d5::" providerId="AD" clId="Web-{022366D3-F36C-0A83-9AB4-0287443F3B31}" dt="2025-06-29T20:52:08.620" v="439"/>
          <ac:spMkLst>
            <pc:docMk/>
            <pc:sldMk cId="1542132147" sldId="15368052"/>
            <ac:spMk id="6" creationId="{67C9A84E-2FBA-C2C6-CC74-5BC1BBFB6CCE}"/>
          </ac:spMkLst>
        </pc:spChg>
      </pc:sldChg>
    </pc:docChg>
  </pc:docChgLst>
  <pc:docChgLst>
    <pc:chgData name="Schuemie, Martijn [JRDNL]" userId="af052a53-8e28-4f8f-bcc1-00b76bd98f4e" providerId="ADAL" clId="{36E32AC5-F216-2A41-B186-7DD4A08FF5C2}"/>
    <pc:docChg chg="modSld">
      <pc:chgData name="Schuemie, Martijn [JRDNL]" userId="af052a53-8e28-4f8f-bcc1-00b76bd98f4e" providerId="ADAL" clId="{36E32AC5-F216-2A41-B186-7DD4A08FF5C2}" dt="2025-06-27T10:36:16.778" v="14" actId="20577"/>
      <pc:docMkLst>
        <pc:docMk/>
      </pc:docMkLst>
      <pc:sldChg chg="modSp mod">
        <pc:chgData name="Schuemie, Martijn [JRDNL]" userId="af052a53-8e28-4f8f-bcc1-00b76bd98f4e" providerId="ADAL" clId="{36E32AC5-F216-2A41-B186-7DD4A08FF5C2}" dt="2025-06-27T10:36:16.778" v="14" actId="20577"/>
        <pc:sldMkLst>
          <pc:docMk/>
          <pc:sldMk cId="1387500453" sldId="256"/>
        </pc:sldMkLst>
        <pc:spChg chg="mod">
          <ac:chgData name="Schuemie, Martijn [JRDNL]" userId="af052a53-8e28-4f8f-bcc1-00b76bd98f4e" providerId="ADAL" clId="{36E32AC5-F216-2A41-B186-7DD4A08FF5C2}" dt="2025-06-27T10:36:16.778" v="14" actId="20577"/>
          <ac:spMkLst>
            <pc:docMk/>
            <pc:sldMk cId="1387500453" sldId="256"/>
            <ac:spMk id="3" creationId="{00000000-0000-0000-0000-000000000000}"/>
          </ac:spMkLst>
        </pc:spChg>
      </pc:sldChg>
    </pc:docChg>
  </pc:docChgLst>
  <pc:docChgLst>
    <pc:chgData name="Anthony Sena" userId="e9e74c5c-2659-4232-9136-bcdba3b6c142" providerId="ADAL" clId="{D7E2A232-7F7A-46CE-BA60-A83A41364BC5}"/>
    <pc:docChg chg="undo custSel addSld delSld modSld sldOrd">
      <pc:chgData name="Anthony Sena" userId="e9e74c5c-2659-4232-9136-bcdba3b6c142" providerId="ADAL" clId="{D7E2A232-7F7A-46CE-BA60-A83A41364BC5}" dt="2025-07-04T10:29:33.941" v="1479"/>
      <pc:docMkLst>
        <pc:docMk/>
      </pc:docMkLst>
      <pc:sldChg chg="addSp delSp modSp mod modAnim">
        <pc:chgData name="Anthony Sena" userId="e9e74c5c-2659-4232-9136-bcdba3b6c142" providerId="ADAL" clId="{D7E2A232-7F7A-46CE-BA60-A83A41364BC5}" dt="2025-07-04T10:22:10.179" v="1473" actId="122"/>
        <pc:sldMkLst>
          <pc:docMk/>
          <pc:sldMk cId="4128029344" sldId="285"/>
        </pc:sldMkLst>
        <pc:spChg chg="mod">
          <ac:chgData name="Anthony Sena" userId="e9e74c5c-2659-4232-9136-bcdba3b6c142" providerId="ADAL" clId="{D7E2A232-7F7A-46CE-BA60-A83A41364BC5}" dt="2025-07-04T10:22:10.179" v="1473" actId="122"/>
          <ac:spMkLst>
            <pc:docMk/>
            <pc:sldMk cId="4128029344" sldId="285"/>
            <ac:spMk id="2" creationId="{F7BCD298-D448-4A4C-85AB-8DDCFBC6F9C2}"/>
          </ac:spMkLst>
        </pc:spChg>
        <pc:spChg chg="mod">
          <ac:chgData name="Anthony Sena" userId="e9e74c5c-2659-4232-9136-bcdba3b6c142" providerId="ADAL" clId="{D7E2A232-7F7A-46CE-BA60-A83A41364BC5}" dt="2025-07-04T09:08:23.598" v="146" actId="14100"/>
          <ac:spMkLst>
            <pc:docMk/>
            <pc:sldMk cId="4128029344" sldId="285"/>
            <ac:spMk id="3" creationId="{51F1B796-B888-4887-8774-168D0B43F0F5}"/>
          </ac:spMkLst>
        </pc:spChg>
        <pc:spChg chg="mod">
          <ac:chgData name="Anthony Sena" userId="e9e74c5c-2659-4232-9136-bcdba3b6c142" providerId="ADAL" clId="{D7E2A232-7F7A-46CE-BA60-A83A41364BC5}" dt="2025-07-04T09:08:17.525" v="145" actId="1036"/>
          <ac:spMkLst>
            <pc:docMk/>
            <pc:sldMk cId="4128029344" sldId="285"/>
            <ac:spMk id="7" creationId="{F978DE95-EDDE-4460-AE9D-FAFF5D531550}"/>
          </ac:spMkLst>
        </pc:spChg>
        <pc:grpChg chg="mod">
          <ac:chgData name="Anthony Sena" userId="e9e74c5c-2659-4232-9136-bcdba3b6c142" providerId="ADAL" clId="{D7E2A232-7F7A-46CE-BA60-A83A41364BC5}" dt="2025-07-04T09:08:17.525" v="145" actId="1036"/>
          <ac:grpSpMkLst>
            <pc:docMk/>
            <pc:sldMk cId="4128029344" sldId="285"/>
            <ac:grpSpMk id="9" creationId="{C6A5CE9B-F09E-E034-01C8-ED01CEE8F778}"/>
          </ac:grpSpMkLst>
        </pc:grpChg>
        <pc:picChg chg="add mod">
          <ac:chgData name="Anthony Sena" userId="e9e74c5c-2659-4232-9136-bcdba3b6c142" providerId="ADAL" clId="{D7E2A232-7F7A-46CE-BA60-A83A41364BC5}" dt="2025-07-04T09:08:53.101" v="181" actId="1036"/>
          <ac:picMkLst>
            <pc:docMk/>
            <pc:sldMk cId="4128029344" sldId="285"/>
            <ac:picMk id="11" creationId="{4E31F2C6-2969-5ADB-2CC1-31598F0A6014}"/>
          </ac:picMkLst>
        </pc:picChg>
        <pc:picChg chg="add mod">
          <ac:chgData name="Anthony Sena" userId="e9e74c5c-2659-4232-9136-bcdba3b6c142" providerId="ADAL" clId="{D7E2A232-7F7A-46CE-BA60-A83A41364BC5}" dt="2025-07-04T09:07:08.857" v="17"/>
          <ac:picMkLst>
            <pc:docMk/>
            <pc:sldMk cId="4128029344" sldId="285"/>
            <ac:picMk id="12" creationId="{DA74A2F8-9FBA-16CE-EAE3-243306071006}"/>
          </ac:picMkLst>
        </pc:picChg>
        <pc:picChg chg="add mod">
          <ac:chgData name="Anthony Sena" userId="e9e74c5c-2659-4232-9136-bcdba3b6c142" providerId="ADAL" clId="{D7E2A232-7F7A-46CE-BA60-A83A41364BC5}" dt="2025-07-04T09:07:08.857" v="17"/>
          <ac:picMkLst>
            <pc:docMk/>
            <pc:sldMk cId="4128029344" sldId="285"/>
            <ac:picMk id="13" creationId="{D9E66122-F58E-CFCB-4B9E-551577D337CB}"/>
          </ac:picMkLst>
        </pc:picChg>
        <pc:picChg chg="mod">
          <ac:chgData name="Anthony Sena" userId="e9e74c5c-2659-4232-9136-bcdba3b6c142" providerId="ADAL" clId="{D7E2A232-7F7A-46CE-BA60-A83A41364BC5}" dt="2025-07-04T09:08:17.525" v="145" actId="1036"/>
          <ac:picMkLst>
            <pc:docMk/>
            <pc:sldMk cId="4128029344" sldId="285"/>
            <ac:picMk id="1026" creationId="{C4202767-61FF-B5FD-55DC-A3737419A295}"/>
          </ac:picMkLst>
        </pc:picChg>
      </pc:sldChg>
      <pc:sldChg chg="modSp mod">
        <pc:chgData name="Anthony Sena" userId="e9e74c5c-2659-4232-9136-bcdba3b6c142" providerId="ADAL" clId="{D7E2A232-7F7A-46CE-BA60-A83A41364BC5}" dt="2025-07-04T09:03:34.103" v="13" actId="20577"/>
        <pc:sldMkLst>
          <pc:docMk/>
          <pc:sldMk cId="2449496234" sldId="370"/>
        </pc:sldMkLst>
        <pc:spChg chg="mod">
          <ac:chgData name="Anthony Sena" userId="e9e74c5c-2659-4232-9136-bcdba3b6c142" providerId="ADAL" clId="{D7E2A232-7F7A-46CE-BA60-A83A41364BC5}" dt="2025-07-04T09:03:34.103" v="13" actId="20577"/>
          <ac:spMkLst>
            <pc:docMk/>
            <pc:sldMk cId="2449496234" sldId="370"/>
            <ac:spMk id="2" creationId="{750095FD-A6D8-EA04-6180-171E4E6F18A9}"/>
          </ac:spMkLst>
        </pc:spChg>
      </pc:sldChg>
      <pc:sldChg chg="modSp modAnim">
        <pc:chgData name="Anthony Sena" userId="e9e74c5c-2659-4232-9136-bcdba3b6c142" providerId="ADAL" clId="{D7E2A232-7F7A-46CE-BA60-A83A41364BC5}" dt="2025-07-04T09:56:00.214" v="871" actId="20577"/>
        <pc:sldMkLst>
          <pc:docMk/>
          <pc:sldMk cId="365514921" sldId="388"/>
        </pc:sldMkLst>
        <pc:spChg chg="mod">
          <ac:chgData name="Anthony Sena" userId="e9e74c5c-2659-4232-9136-bcdba3b6c142" providerId="ADAL" clId="{D7E2A232-7F7A-46CE-BA60-A83A41364BC5}" dt="2025-07-04T09:56:00.214" v="871" actId="20577"/>
          <ac:spMkLst>
            <pc:docMk/>
            <pc:sldMk cId="365514921" sldId="388"/>
            <ac:spMk id="5" creationId="{9319DAD1-2F30-07EB-090B-AC2E7D5A3568}"/>
          </ac:spMkLst>
        </pc:spChg>
      </pc:sldChg>
      <pc:sldChg chg="modSp mod modAnim">
        <pc:chgData name="Anthony Sena" userId="e9e74c5c-2659-4232-9136-bcdba3b6c142" providerId="ADAL" clId="{D7E2A232-7F7A-46CE-BA60-A83A41364BC5}" dt="2025-07-04T09:10:57.877" v="215" actId="27636"/>
        <pc:sldMkLst>
          <pc:docMk/>
          <pc:sldMk cId="160200367" sldId="392"/>
        </pc:sldMkLst>
        <pc:spChg chg="mod">
          <ac:chgData name="Anthony Sena" userId="e9e74c5c-2659-4232-9136-bcdba3b6c142" providerId="ADAL" clId="{D7E2A232-7F7A-46CE-BA60-A83A41364BC5}" dt="2025-07-04T09:10:57.877" v="215" actId="27636"/>
          <ac:spMkLst>
            <pc:docMk/>
            <pc:sldMk cId="160200367" sldId="392"/>
            <ac:spMk id="3" creationId="{DFCB07D6-0D04-4B8E-8A59-DEDD2EFAA40E}"/>
          </ac:spMkLst>
        </pc:spChg>
      </pc:sldChg>
      <pc:sldChg chg="addSp modSp mod modAnim">
        <pc:chgData name="Anthony Sena" userId="e9e74c5c-2659-4232-9136-bcdba3b6c142" providerId="ADAL" clId="{D7E2A232-7F7A-46CE-BA60-A83A41364BC5}" dt="2025-07-04T10:26:57.023" v="1474"/>
        <pc:sldMkLst>
          <pc:docMk/>
          <pc:sldMk cId="4029724502" sldId="394"/>
        </pc:sldMkLst>
        <pc:spChg chg="mod">
          <ac:chgData name="Anthony Sena" userId="e9e74c5c-2659-4232-9136-bcdba3b6c142" providerId="ADAL" clId="{D7E2A232-7F7A-46CE-BA60-A83A41364BC5}" dt="2025-07-04T09:39:35.845" v="620" actId="20577"/>
          <ac:spMkLst>
            <pc:docMk/>
            <pc:sldMk cId="4029724502" sldId="394"/>
            <ac:spMk id="3" creationId="{D150E579-B426-4548-BFD0-628F373D12F4}"/>
          </ac:spMkLst>
        </pc:spChg>
        <pc:graphicFrameChg chg="add mod modGraphic">
          <ac:chgData name="Anthony Sena" userId="e9e74c5c-2659-4232-9136-bcdba3b6c142" providerId="ADAL" clId="{D7E2A232-7F7A-46CE-BA60-A83A41364BC5}" dt="2025-07-04T09:42:32.569" v="658" actId="20577"/>
          <ac:graphicFrameMkLst>
            <pc:docMk/>
            <pc:sldMk cId="4029724502" sldId="394"/>
            <ac:graphicFrameMk id="5" creationId="{98A7126A-EA20-26C2-AE06-B0288021C488}"/>
          </ac:graphicFrameMkLst>
        </pc:graphicFrameChg>
      </pc:sldChg>
      <pc:sldChg chg="addSp modSp mod ord modAnim">
        <pc:chgData name="Anthony Sena" userId="e9e74c5c-2659-4232-9136-bcdba3b6c142" providerId="ADAL" clId="{D7E2A232-7F7A-46CE-BA60-A83A41364BC5}" dt="2025-07-04T10:29:33.941" v="1479"/>
        <pc:sldMkLst>
          <pc:docMk/>
          <pc:sldMk cId="2967881245" sldId="15368039"/>
        </pc:sldMkLst>
        <pc:spChg chg="mod">
          <ac:chgData name="Anthony Sena" userId="e9e74c5c-2659-4232-9136-bcdba3b6c142" providerId="ADAL" clId="{D7E2A232-7F7A-46CE-BA60-A83A41364BC5}" dt="2025-07-04T10:21:52.947" v="1470" actId="14100"/>
          <ac:spMkLst>
            <pc:docMk/>
            <pc:sldMk cId="2967881245" sldId="15368039"/>
            <ac:spMk id="2" creationId="{34417CF4-5177-C4A0-B63A-9C2CA66C5FCC}"/>
          </ac:spMkLst>
        </pc:spChg>
        <pc:spChg chg="mod">
          <ac:chgData name="Anthony Sena" userId="e9e74c5c-2659-4232-9136-bcdba3b6c142" providerId="ADAL" clId="{D7E2A232-7F7A-46CE-BA60-A83A41364BC5}" dt="2025-07-04T10:21:41.786" v="1469" actId="20577"/>
          <ac:spMkLst>
            <pc:docMk/>
            <pc:sldMk cId="2967881245" sldId="15368039"/>
            <ac:spMk id="3" creationId="{2A95C77A-2195-AD04-90C2-8790FC37181D}"/>
          </ac:spMkLst>
        </pc:spChg>
        <pc:spChg chg="mod">
          <ac:chgData name="Anthony Sena" userId="e9e74c5c-2659-4232-9136-bcdba3b6c142" providerId="ADAL" clId="{D7E2A232-7F7A-46CE-BA60-A83A41364BC5}" dt="2025-07-04T10:15:10.147" v="874"/>
          <ac:spMkLst>
            <pc:docMk/>
            <pc:sldMk cId="2967881245" sldId="15368039"/>
            <ac:spMk id="16" creationId="{0A00EAC5-236B-D5E5-4472-EC43F2D58C81}"/>
          </ac:spMkLst>
        </pc:spChg>
        <pc:spChg chg="mod">
          <ac:chgData name="Anthony Sena" userId="e9e74c5c-2659-4232-9136-bcdba3b6c142" providerId="ADAL" clId="{D7E2A232-7F7A-46CE-BA60-A83A41364BC5}" dt="2025-07-04T10:15:10.147" v="874"/>
          <ac:spMkLst>
            <pc:docMk/>
            <pc:sldMk cId="2967881245" sldId="15368039"/>
            <ac:spMk id="21" creationId="{77963CAB-7CD1-BD4D-159A-2D777D223DBA}"/>
          </ac:spMkLst>
        </pc:spChg>
        <pc:spChg chg="mod">
          <ac:chgData name="Anthony Sena" userId="e9e74c5c-2659-4232-9136-bcdba3b6c142" providerId="ADAL" clId="{D7E2A232-7F7A-46CE-BA60-A83A41364BC5}" dt="2025-07-04T10:15:10.147" v="874"/>
          <ac:spMkLst>
            <pc:docMk/>
            <pc:sldMk cId="2967881245" sldId="15368039"/>
            <ac:spMk id="32" creationId="{1657BDFD-C0F3-4136-2F12-BA53FF37799D}"/>
          </ac:spMkLst>
        </pc:spChg>
        <pc:spChg chg="mod">
          <ac:chgData name="Anthony Sena" userId="e9e74c5c-2659-4232-9136-bcdba3b6c142" providerId="ADAL" clId="{D7E2A232-7F7A-46CE-BA60-A83A41364BC5}" dt="2025-07-04T10:15:10.147" v="874"/>
          <ac:spMkLst>
            <pc:docMk/>
            <pc:sldMk cId="2967881245" sldId="15368039"/>
            <ac:spMk id="47" creationId="{50C8FC34-5BD9-6C10-D7FC-C11D66D98D43}"/>
          </ac:spMkLst>
        </pc:spChg>
        <pc:spChg chg="mod">
          <ac:chgData name="Anthony Sena" userId="e9e74c5c-2659-4232-9136-bcdba3b6c142" providerId="ADAL" clId="{D7E2A232-7F7A-46CE-BA60-A83A41364BC5}" dt="2025-07-04T10:15:10.147" v="874"/>
          <ac:spMkLst>
            <pc:docMk/>
            <pc:sldMk cId="2967881245" sldId="15368039"/>
            <ac:spMk id="48" creationId="{BCAB1121-C206-96F6-A982-5E34A0822F24}"/>
          </ac:spMkLst>
        </pc:spChg>
        <pc:spChg chg="mod">
          <ac:chgData name="Anthony Sena" userId="e9e74c5c-2659-4232-9136-bcdba3b6c142" providerId="ADAL" clId="{D7E2A232-7F7A-46CE-BA60-A83A41364BC5}" dt="2025-07-04T10:15:10.147" v="874"/>
          <ac:spMkLst>
            <pc:docMk/>
            <pc:sldMk cId="2967881245" sldId="15368039"/>
            <ac:spMk id="62" creationId="{727F0B48-AF27-7820-C71C-A840456D0F9B}"/>
          </ac:spMkLst>
        </pc:spChg>
        <pc:spChg chg="mod">
          <ac:chgData name="Anthony Sena" userId="e9e74c5c-2659-4232-9136-bcdba3b6c142" providerId="ADAL" clId="{D7E2A232-7F7A-46CE-BA60-A83A41364BC5}" dt="2025-07-04T10:15:10.147" v="874"/>
          <ac:spMkLst>
            <pc:docMk/>
            <pc:sldMk cId="2967881245" sldId="15368039"/>
            <ac:spMk id="73" creationId="{DEA70697-3A92-EE2E-6675-A96EEF04C15C}"/>
          </ac:spMkLst>
        </pc:spChg>
        <pc:spChg chg="mod">
          <ac:chgData name="Anthony Sena" userId="e9e74c5c-2659-4232-9136-bcdba3b6c142" providerId="ADAL" clId="{D7E2A232-7F7A-46CE-BA60-A83A41364BC5}" dt="2025-07-04T10:15:10.147" v="874"/>
          <ac:spMkLst>
            <pc:docMk/>
            <pc:sldMk cId="2967881245" sldId="15368039"/>
            <ac:spMk id="77" creationId="{12BFBF5F-05B0-B6AD-46BE-DDCED7035F5F}"/>
          </ac:spMkLst>
        </pc:spChg>
        <pc:spChg chg="mod">
          <ac:chgData name="Anthony Sena" userId="e9e74c5c-2659-4232-9136-bcdba3b6c142" providerId="ADAL" clId="{D7E2A232-7F7A-46CE-BA60-A83A41364BC5}" dt="2025-07-04T10:15:10.147" v="874"/>
          <ac:spMkLst>
            <pc:docMk/>
            <pc:sldMk cId="2967881245" sldId="15368039"/>
            <ac:spMk id="79" creationId="{02FB0C88-CACF-BED3-E9EB-5E6D56410C05}"/>
          </ac:spMkLst>
        </pc:spChg>
        <pc:spChg chg="mod">
          <ac:chgData name="Anthony Sena" userId="e9e74c5c-2659-4232-9136-bcdba3b6c142" providerId="ADAL" clId="{D7E2A232-7F7A-46CE-BA60-A83A41364BC5}" dt="2025-07-04T10:15:10.147" v="874"/>
          <ac:spMkLst>
            <pc:docMk/>
            <pc:sldMk cId="2967881245" sldId="15368039"/>
            <ac:spMk id="85" creationId="{163B075A-C3C3-7C1F-7D8A-59D61B6D43F4}"/>
          </ac:spMkLst>
        </pc:spChg>
        <pc:grpChg chg="mod">
          <ac:chgData name="Anthony Sena" userId="e9e74c5c-2659-4232-9136-bcdba3b6c142" providerId="ADAL" clId="{D7E2A232-7F7A-46CE-BA60-A83A41364BC5}" dt="2025-07-04T10:16:40.494" v="968" actId="1038"/>
          <ac:grpSpMkLst>
            <pc:docMk/>
            <pc:sldMk cId="2967881245" sldId="15368039"/>
            <ac:grpSpMk id="4" creationId="{407E3CB7-D695-6060-B163-49E1FC946AAF}"/>
          </ac:grpSpMkLst>
        </pc:grpChg>
        <pc:picChg chg="add mod">
          <ac:chgData name="Anthony Sena" userId="e9e74c5c-2659-4232-9136-bcdba3b6c142" providerId="ADAL" clId="{D7E2A232-7F7A-46CE-BA60-A83A41364BC5}" dt="2025-07-04T10:16:54.973" v="973" actId="1076"/>
          <ac:picMkLst>
            <pc:docMk/>
            <pc:sldMk cId="2967881245" sldId="15368039"/>
            <ac:picMk id="89" creationId="{DEC3E3BA-D243-2A50-8921-92BECCEB531B}"/>
          </ac:picMkLst>
        </pc:picChg>
      </pc:sldChg>
      <pc:sldChg chg="addSp delSp modSp new mod ord">
        <pc:chgData name="Anthony Sena" userId="e9e74c5c-2659-4232-9136-bcdba3b6c142" providerId="ADAL" clId="{D7E2A232-7F7A-46CE-BA60-A83A41364BC5}" dt="2025-07-04T09:26:47.247" v="463"/>
        <pc:sldMkLst>
          <pc:docMk/>
          <pc:sldMk cId="1875338547" sldId="15368083"/>
        </pc:sldMkLst>
        <pc:spChg chg="mod">
          <ac:chgData name="Anthony Sena" userId="e9e74c5c-2659-4232-9136-bcdba3b6c142" providerId="ADAL" clId="{D7E2A232-7F7A-46CE-BA60-A83A41364BC5}" dt="2025-07-04T09:26:23.603" v="461" actId="20577"/>
          <ac:spMkLst>
            <pc:docMk/>
            <pc:sldMk cId="1875338547" sldId="15368083"/>
            <ac:spMk id="2" creationId="{14BF2B01-061F-A84D-D587-CA6322D6A483}"/>
          </ac:spMkLst>
        </pc:spChg>
        <pc:spChg chg="mod">
          <ac:chgData name="Anthony Sena" userId="e9e74c5c-2659-4232-9136-bcdba3b6c142" providerId="ADAL" clId="{D7E2A232-7F7A-46CE-BA60-A83A41364BC5}" dt="2025-07-04T09:24:08.397" v="370" actId="20577"/>
          <ac:spMkLst>
            <pc:docMk/>
            <pc:sldMk cId="1875338547" sldId="15368083"/>
            <ac:spMk id="3" creationId="{44693752-2581-866F-3231-D0C15AC67CBB}"/>
          </ac:spMkLst>
        </pc:spChg>
        <pc:picChg chg="add mod">
          <ac:chgData name="Anthony Sena" userId="e9e74c5c-2659-4232-9136-bcdba3b6c142" providerId="ADAL" clId="{D7E2A232-7F7A-46CE-BA60-A83A41364BC5}" dt="2025-07-04T09:26:16.431" v="450" actId="1037"/>
          <ac:picMkLst>
            <pc:docMk/>
            <pc:sldMk cId="1875338547" sldId="15368083"/>
            <ac:picMk id="1032" creationId="{46132397-4E09-B555-9A99-1C29EB00457D}"/>
          </ac:picMkLst>
        </pc:picChg>
        <pc:picChg chg="add mod">
          <ac:chgData name="Anthony Sena" userId="e9e74c5c-2659-4232-9136-bcdba3b6c142" providerId="ADAL" clId="{D7E2A232-7F7A-46CE-BA60-A83A41364BC5}" dt="2025-07-04T09:26:16.431" v="450" actId="1037"/>
          <ac:picMkLst>
            <pc:docMk/>
            <pc:sldMk cId="1875338547" sldId="15368083"/>
            <ac:picMk id="1034" creationId="{F9969433-A748-3958-6E13-F13F720D2FBD}"/>
          </ac:picMkLst>
        </pc:picChg>
        <pc:picChg chg="add mod">
          <ac:chgData name="Anthony Sena" userId="e9e74c5c-2659-4232-9136-bcdba3b6c142" providerId="ADAL" clId="{D7E2A232-7F7A-46CE-BA60-A83A41364BC5}" dt="2025-07-04T09:26:16.431" v="450" actId="1037"/>
          <ac:picMkLst>
            <pc:docMk/>
            <pc:sldMk cId="1875338547" sldId="15368083"/>
            <ac:picMk id="1038" creationId="{F1282802-FDF8-1C83-0FBC-079E1E84B31E}"/>
          </ac:picMkLst>
        </pc:picChg>
        <pc:picChg chg="add mod">
          <ac:chgData name="Anthony Sena" userId="e9e74c5c-2659-4232-9136-bcdba3b6c142" providerId="ADAL" clId="{D7E2A232-7F7A-46CE-BA60-A83A41364BC5}" dt="2025-07-04T09:26:16.431" v="450" actId="1037"/>
          <ac:picMkLst>
            <pc:docMk/>
            <pc:sldMk cId="1875338547" sldId="15368083"/>
            <ac:picMk id="1046" creationId="{C626D8C2-6F60-C5BD-0675-B6E245663DD8}"/>
          </ac:picMkLst>
        </pc:picChg>
        <pc:picChg chg="add mod">
          <ac:chgData name="Anthony Sena" userId="e9e74c5c-2659-4232-9136-bcdba3b6c142" providerId="ADAL" clId="{D7E2A232-7F7A-46CE-BA60-A83A41364BC5}" dt="2025-07-04T09:26:16.431" v="450" actId="1037"/>
          <ac:picMkLst>
            <pc:docMk/>
            <pc:sldMk cId="1875338547" sldId="15368083"/>
            <ac:picMk id="1048" creationId="{D54262FD-0FEE-A135-F65C-706B0232FDBB}"/>
          </ac:picMkLst>
        </pc:picChg>
        <pc:picChg chg="add mod">
          <ac:chgData name="Anthony Sena" userId="e9e74c5c-2659-4232-9136-bcdba3b6c142" providerId="ADAL" clId="{D7E2A232-7F7A-46CE-BA60-A83A41364BC5}" dt="2025-07-04T09:26:16.431" v="450" actId="1037"/>
          <ac:picMkLst>
            <pc:docMk/>
            <pc:sldMk cId="1875338547" sldId="15368083"/>
            <ac:picMk id="1050" creationId="{C8D3511B-4E69-39FF-E1B8-903935A33905}"/>
          </ac:picMkLst>
        </pc:picChg>
        <pc:picChg chg="add mod">
          <ac:chgData name="Anthony Sena" userId="e9e74c5c-2659-4232-9136-bcdba3b6c142" providerId="ADAL" clId="{D7E2A232-7F7A-46CE-BA60-A83A41364BC5}" dt="2025-07-04T09:26:16.431" v="450" actId="1037"/>
          <ac:picMkLst>
            <pc:docMk/>
            <pc:sldMk cId="1875338547" sldId="15368083"/>
            <ac:picMk id="1052" creationId="{E91546D0-D9CE-51CF-8907-902AFB0A4BE0}"/>
          </ac:picMkLst>
        </pc:picChg>
        <pc:picChg chg="add mod">
          <ac:chgData name="Anthony Sena" userId="e9e74c5c-2659-4232-9136-bcdba3b6c142" providerId="ADAL" clId="{D7E2A232-7F7A-46CE-BA60-A83A41364BC5}" dt="2025-07-04T09:25:46.984" v="426" actId="1076"/>
          <ac:picMkLst>
            <pc:docMk/>
            <pc:sldMk cId="1875338547" sldId="15368083"/>
            <ac:picMk id="1054" creationId="{F1E42B8E-6E77-DD7E-C0DC-1B690134C470}"/>
          </ac:picMkLst>
        </pc:picChg>
        <pc:picChg chg="add mod">
          <ac:chgData name="Anthony Sena" userId="e9e74c5c-2659-4232-9136-bcdba3b6c142" providerId="ADAL" clId="{D7E2A232-7F7A-46CE-BA60-A83A41364BC5}" dt="2025-07-04T09:26:16.431" v="450" actId="1037"/>
          <ac:picMkLst>
            <pc:docMk/>
            <pc:sldMk cId="1875338547" sldId="15368083"/>
            <ac:picMk id="1058" creationId="{D6F73DCD-968C-9377-18E3-F9E7000D3D05}"/>
          </ac:picMkLst>
        </pc:picChg>
        <pc:picChg chg="add mod">
          <ac:chgData name="Anthony Sena" userId="e9e74c5c-2659-4232-9136-bcdba3b6c142" providerId="ADAL" clId="{D7E2A232-7F7A-46CE-BA60-A83A41364BC5}" dt="2025-07-04T09:26:16.431" v="450" actId="1037"/>
          <ac:picMkLst>
            <pc:docMk/>
            <pc:sldMk cId="1875338547" sldId="15368083"/>
            <ac:picMk id="1070" creationId="{E420D2FB-6EA7-D65F-7C2E-CD069C6C8302}"/>
          </ac:picMkLst>
        </pc:picChg>
        <pc:picChg chg="add mod">
          <ac:chgData name="Anthony Sena" userId="e9e74c5c-2659-4232-9136-bcdba3b6c142" providerId="ADAL" clId="{D7E2A232-7F7A-46CE-BA60-A83A41364BC5}" dt="2025-07-04T09:26:16.431" v="450" actId="1037"/>
          <ac:picMkLst>
            <pc:docMk/>
            <pc:sldMk cId="1875338547" sldId="15368083"/>
            <ac:picMk id="1074" creationId="{20E2A993-8EB4-7372-A757-487D7ECF21B2}"/>
          </ac:picMkLst>
        </pc:picChg>
      </pc:sldChg>
      <pc:sldChg chg="modSp new del mod">
        <pc:chgData name="Anthony Sena" userId="e9e74c5c-2659-4232-9136-bcdba3b6c142" providerId="ADAL" clId="{D7E2A232-7F7A-46CE-BA60-A83A41364BC5}" dt="2025-07-04T09:53:35.986" v="867" actId="2696"/>
        <pc:sldMkLst>
          <pc:docMk/>
          <pc:sldMk cId="2226088755" sldId="15368084"/>
        </pc:sldMkLst>
      </pc:sldChg>
    </pc:docChg>
  </pc:docChgLst>
  <pc:docChgLst>
    <pc:chgData name="Guest User" userId="S::urn:spo:tenantanon#a30f0094-9120-4aab-ba4c-e5509023b2d5::" providerId="AD" clId="Web-{2BC41D88-2134-5EBF-C35D-085CD588D972}"/>
    <pc:docChg chg="addSld delSld modSld sldOrd">
      <pc:chgData name="Guest User" userId="S::urn:spo:tenantanon#a30f0094-9120-4aab-ba4c-e5509023b2d5::" providerId="AD" clId="Web-{2BC41D88-2134-5EBF-C35D-085CD588D972}" dt="2025-07-04T12:17:10.839" v="2005"/>
      <pc:docMkLst>
        <pc:docMk/>
      </pc:docMkLst>
      <pc:sldChg chg="modSp ord">
        <pc:chgData name="Guest User" userId="S::urn:spo:tenantanon#a30f0094-9120-4aab-ba4c-e5509023b2d5::" providerId="AD" clId="Web-{2BC41D88-2134-5EBF-C35D-085CD588D972}" dt="2025-07-04T11:43:49.332" v="1523" actId="20577"/>
        <pc:sldMkLst>
          <pc:docMk/>
          <pc:sldMk cId="554531026" sldId="615"/>
        </pc:sldMkLst>
        <pc:spChg chg="mod">
          <ac:chgData name="Guest User" userId="S::urn:spo:tenantanon#a30f0094-9120-4aab-ba4c-e5509023b2d5::" providerId="AD" clId="Web-{2BC41D88-2134-5EBF-C35D-085CD588D972}" dt="2025-07-04T11:43:49.332" v="1523" actId="20577"/>
          <ac:spMkLst>
            <pc:docMk/>
            <pc:sldMk cId="554531026" sldId="615"/>
            <ac:spMk id="3" creationId="{DF824B0E-66D8-FECD-0B09-F9CB18C160C2}"/>
          </ac:spMkLst>
        </pc:spChg>
        <pc:spChg chg="mod">
          <ac:chgData name="Guest User" userId="S::urn:spo:tenantanon#a30f0094-9120-4aab-ba4c-e5509023b2d5::" providerId="AD" clId="Web-{2BC41D88-2134-5EBF-C35D-085CD588D972}" dt="2025-07-04T11:43:31.299" v="1521" actId="1076"/>
          <ac:spMkLst>
            <pc:docMk/>
            <pc:sldMk cId="554531026" sldId="615"/>
            <ac:spMk id="5" creationId="{DDCE0343-8053-1C37-E2CA-FDC314F7C5D1}"/>
          </ac:spMkLst>
        </pc:spChg>
      </pc:sldChg>
      <pc:sldChg chg="ord">
        <pc:chgData name="Guest User" userId="S::urn:spo:tenantanon#a30f0094-9120-4aab-ba4c-e5509023b2d5::" providerId="AD" clId="Web-{2BC41D88-2134-5EBF-C35D-085CD588D972}" dt="2025-07-02T21:40:58.843" v="608"/>
        <pc:sldMkLst>
          <pc:docMk/>
          <pc:sldMk cId="3770084892" sldId="15368041"/>
        </pc:sldMkLst>
      </pc:sldChg>
      <pc:sldChg chg="modSp addAnim">
        <pc:chgData name="Guest User" userId="S::urn:spo:tenantanon#a30f0094-9120-4aab-ba4c-e5509023b2d5::" providerId="AD" clId="Web-{2BC41D88-2134-5EBF-C35D-085CD588D972}" dt="2025-07-04T12:06:53.345" v="1979" actId="20577"/>
        <pc:sldMkLst>
          <pc:docMk/>
          <pc:sldMk cId="2729275688" sldId="15368042"/>
        </pc:sldMkLst>
        <pc:spChg chg="mod">
          <ac:chgData name="Guest User" userId="S::urn:spo:tenantanon#a30f0094-9120-4aab-ba4c-e5509023b2d5::" providerId="AD" clId="Web-{2BC41D88-2134-5EBF-C35D-085CD588D972}" dt="2025-07-04T12:06:53.345" v="1979" actId="20577"/>
          <ac:spMkLst>
            <pc:docMk/>
            <pc:sldMk cId="2729275688" sldId="15368042"/>
            <ac:spMk id="3" creationId="{675CBC0F-9024-EC98-B9DD-57DE6FFB24FB}"/>
          </ac:spMkLst>
        </pc:spChg>
      </pc:sldChg>
      <pc:sldChg chg="modSp ord">
        <pc:chgData name="Guest User" userId="S::urn:spo:tenantanon#a30f0094-9120-4aab-ba4c-e5509023b2d5::" providerId="AD" clId="Web-{2BC41D88-2134-5EBF-C35D-085CD588D972}" dt="2025-07-04T12:07:56.537" v="2003" actId="20577"/>
        <pc:sldMkLst>
          <pc:docMk/>
          <pc:sldMk cId="2224332513" sldId="15368043"/>
        </pc:sldMkLst>
        <pc:spChg chg="mod">
          <ac:chgData name="Guest User" userId="S::urn:spo:tenantanon#a30f0094-9120-4aab-ba4c-e5509023b2d5::" providerId="AD" clId="Web-{2BC41D88-2134-5EBF-C35D-085CD588D972}" dt="2025-07-02T21:40:37.701" v="606" actId="20577"/>
          <ac:spMkLst>
            <pc:docMk/>
            <pc:sldMk cId="2224332513" sldId="15368043"/>
            <ac:spMk id="2" creationId="{64CE3554-1F07-D73F-5FA6-318ABBED9AC7}"/>
          </ac:spMkLst>
        </pc:spChg>
        <pc:spChg chg="mod">
          <ac:chgData name="Guest User" userId="S::urn:spo:tenantanon#a30f0094-9120-4aab-ba4c-e5509023b2d5::" providerId="AD" clId="Web-{2BC41D88-2134-5EBF-C35D-085CD588D972}" dt="2025-07-04T12:07:56.537" v="2003" actId="20577"/>
          <ac:spMkLst>
            <pc:docMk/>
            <pc:sldMk cId="2224332513" sldId="15368043"/>
            <ac:spMk id="3" creationId="{9B0E04F2-4671-40B5-3128-7A69334A6A13}"/>
          </ac:spMkLst>
        </pc:spChg>
      </pc:sldChg>
      <pc:sldChg chg="addSp delSp modSp addAnim modAnim">
        <pc:chgData name="Guest User" userId="S::urn:spo:tenantanon#a30f0094-9120-4aab-ba4c-e5509023b2d5::" providerId="AD" clId="Web-{2BC41D88-2134-5EBF-C35D-085CD588D972}" dt="2025-07-03T12:24:07.685" v="1204" actId="20577"/>
        <pc:sldMkLst>
          <pc:docMk/>
          <pc:sldMk cId="2815109449" sldId="15368046"/>
        </pc:sldMkLst>
        <pc:spChg chg="add mod">
          <ac:chgData name="Guest User" userId="S::urn:spo:tenantanon#a30f0094-9120-4aab-ba4c-e5509023b2d5::" providerId="AD" clId="Web-{2BC41D88-2134-5EBF-C35D-085CD588D972}" dt="2025-07-03T11:46:09.536" v="1166" actId="20577"/>
          <ac:spMkLst>
            <pc:docMk/>
            <pc:sldMk cId="2815109449" sldId="15368046"/>
            <ac:spMk id="3" creationId="{2516EFD1-AAE0-3F0E-36C6-C317203046CA}"/>
          </ac:spMkLst>
        </pc:spChg>
        <pc:spChg chg="add mod">
          <ac:chgData name="Guest User" userId="S::urn:spo:tenantanon#a30f0094-9120-4aab-ba4c-e5509023b2d5::" providerId="AD" clId="Web-{2BC41D88-2134-5EBF-C35D-085CD588D972}" dt="2025-07-03T12:04:41.330" v="1189" actId="1076"/>
          <ac:spMkLst>
            <pc:docMk/>
            <pc:sldMk cId="2815109449" sldId="15368046"/>
            <ac:spMk id="4" creationId="{67EEDF14-B202-B933-BDB2-B3477733D746}"/>
          </ac:spMkLst>
        </pc:spChg>
        <pc:spChg chg="add mod">
          <ac:chgData name="Guest User" userId="S::urn:spo:tenantanon#a30f0094-9120-4aab-ba4c-e5509023b2d5::" providerId="AD" clId="Web-{2BC41D88-2134-5EBF-C35D-085CD588D972}" dt="2025-07-03T11:46:51.725" v="1177" actId="1076"/>
          <ac:spMkLst>
            <pc:docMk/>
            <pc:sldMk cId="2815109449" sldId="15368046"/>
            <ac:spMk id="7" creationId="{0752BA98-812B-FC77-544B-8D4363E62B78}"/>
          </ac:spMkLst>
        </pc:spChg>
        <pc:spChg chg="mod">
          <ac:chgData name="Guest User" userId="S::urn:spo:tenantanon#a30f0094-9120-4aab-ba4c-e5509023b2d5::" providerId="AD" clId="Web-{2BC41D88-2134-5EBF-C35D-085CD588D972}" dt="2025-07-02T19:34:43.530" v="46" actId="1076"/>
          <ac:spMkLst>
            <pc:docMk/>
            <pc:sldMk cId="2815109449" sldId="15368046"/>
            <ac:spMk id="9" creationId="{CC610B88-C904-DA7E-359B-5DAA86E216A4}"/>
          </ac:spMkLst>
        </pc:spChg>
        <pc:spChg chg="mod">
          <ac:chgData name="Guest User" userId="S::urn:spo:tenantanon#a30f0094-9120-4aab-ba4c-e5509023b2d5::" providerId="AD" clId="Web-{2BC41D88-2134-5EBF-C35D-085CD588D972}" dt="2025-07-03T12:24:07.685" v="1204" actId="20577"/>
          <ac:spMkLst>
            <pc:docMk/>
            <pc:sldMk cId="2815109449" sldId="15368046"/>
            <ac:spMk id="10" creationId="{34A766DD-202C-7638-738E-40472C72E088}"/>
          </ac:spMkLst>
        </pc:spChg>
        <pc:spChg chg="mod">
          <ac:chgData name="Guest User" userId="S::urn:spo:tenantanon#a30f0094-9120-4aab-ba4c-e5509023b2d5::" providerId="AD" clId="Web-{2BC41D88-2134-5EBF-C35D-085CD588D972}" dt="2025-07-03T12:24:03.388" v="1203" actId="20577"/>
          <ac:spMkLst>
            <pc:docMk/>
            <pc:sldMk cId="2815109449" sldId="15368046"/>
            <ac:spMk id="14" creationId="{CAB509CD-C99A-595D-DB98-2214FC724F76}"/>
          </ac:spMkLst>
        </pc:spChg>
        <pc:spChg chg="mod">
          <ac:chgData name="Guest User" userId="S::urn:spo:tenantanon#a30f0094-9120-4aab-ba4c-e5509023b2d5::" providerId="AD" clId="Web-{2BC41D88-2134-5EBF-C35D-085CD588D972}" dt="2025-07-02T19:34:48.749" v="47" actId="14100"/>
          <ac:spMkLst>
            <pc:docMk/>
            <pc:sldMk cId="2815109449" sldId="15368046"/>
            <ac:spMk id="15" creationId="{DCB6E759-2513-E47F-4411-333BFE5CC938}"/>
          </ac:spMkLst>
        </pc:spChg>
      </pc:sldChg>
      <pc:sldChg chg="modSp del mod modShow">
        <pc:chgData name="Guest User" userId="S::urn:spo:tenantanon#a30f0094-9120-4aab-ba4c-e5509023b2d5::" providerId="AD" clId="Web-{2BC41D88-2134-5EBF-C35D-085CD588D972}" dt="2025-07-04T12:17:10.839" v="2005"/>
        <pc:sldMkLst>
          <pc:docMk/>
          <pc:sldMk cId="2858897015" sldId="15368047"/>
        </pc:sldMkLst>
      </pc:sldChg>
      <pc:sldChg chg="del">
        <pc:chgData name="Guest User" userId="S::urn:spo:tenantanon#a30f0094-9120-4aab-ba4c-e5509023b2d5::" providerId="AD" clId="Web-{2BC41D88-2134-5EBF-C35D-085CD588D972}" dt="2025-07-04T11:50:08.466" v="1549"/>
        <pc:sldMkLst>
          <pc:docMk/>
          <pc:sldMk cId="1793038990" sldId="15368048"/>
        </pc:sldMkLst>
      </pc:sldChg>
      <pc:sldChg chg="del mod modShow">
        <pc:chgData name="Guest User" userId="S::urn:spo:tenantanon#a30f0094-9120-4aab-ba4c-e5509023b2d5::" providerId="AD" clId="Web-{2BC41D88-2134-5EBF-C35D-085CD588D972}" dt="2025-07-04T12:17:10.839" v="2004"/>
        <pc:sldMkLst>
          <pc:docMk/>
          <pc:sldMk cId="2836691181" sldId="15368067"/>
        </pc:sldMkLst>
      </pc:sldChg>
      <pc:sldChg chg="modSp ord">
        <pc:chgData name="Guest User" userId="S::urn:spo:tenantanon#a30f0094-9120-4aab-ba4c-e5509023b2d5::" providerId="AD" clId="Web-{2BC41D88-2134-5EBF-C35D-085CD588D972}" dt="2025-07-03T12:26:33.672" v="1217" actId="20577"/>
        <pc:sldMkLst>
          <pc:docMk/>
          <pc:sldMk cId="3267181987" sldId="15368068"/>
        </pc:sldMkLst>
        <pc:spChg chg="mod">
          <ac:chgData name="Guest User" userId="S::urn:spo:tenantanon#a30f0094-9120-4aab-ba4c-e5509023b2d5::" providerId="AD" clId="Web-{2BC41D88-2134-5EBF-C35D-085CD588D972}" dt="2025-07-03T12:26:33.672" v="1217" actId="20577"/>
          <ac:spMkLst>
            <pc:docMk/>
            <pc:sldMk cId="3267181987" sldId="15368068"/>
            <ac:spMk id="3" creationId="{B06C2499-CAF2-59BB-B998-00A8375A8F0C}"/>
          </ac:spMkLst>
        </pc:spChg>
      </pc:sldChg>
      <pc:sldChg chg="modSp">
        <pc:chgData name="Guest User" userId="S::urn:spo:tenantanon#a30f0094-9120-4aab-ba4c-e5509023b2d5::" providerId="AD" clId="Web-{2BC41D88-2134-5EBF-C35D-085CD588D972}" dt="2025-07-03T11:39:48.335" v="1125" actId="1076"/>
        <pc:sldMkLst>
          <pc:docMk/>
          <pc:sldMk cId="659748909" sldId="15368069"/>
        </pc:sldMkLst>
        <pc:spChg chg="mod">
          <ac:chgData name="Guest User" userId="S::urn:spo:tenantanon#a30f0094-9120-4aab-ba4c-e5509023b2d5::" providerId="AD" clId="Web-{2BC41D88-2134-5EBF-C35D-085CD588D972}" dt="2025-07-03T11:39:48.335" v="1125" actId="1076"/>
          <ac:spMkLst>
            <pc:docMk/>
            <pc:sldMk cId="659748909" sldId="15368069"/>
            <ac:spMk id="17" creationId="{7E3AA116-300F-5725-AB51-CC64E3A5A002}"/>
          </ac:spMkLst>
        </pc:spChg>
      </pc:sldChg>
      <pc:sldChg chg="addSp delSp modSp new ord">
        <pc:chgData name="Guest User" userId="S::urn:spo:tenantanon#a30f0094-9120-4aab-ba4c-e5509023b2d5::" providerId="AD" clId="Web-{2BC41D88-2134-5EBF-C35D-085CD588D972}" dt="2025-07-03T12:38:18.876" v="1224" actId="20577"/>
        <pc:sldMkLst>
          <pc:docMk/>
          <pc:sldMk cId="327093782" sldId="15368070"/>
        </pc:sldMkLst>
        <pc:spChg chg="mod">
          <ac:chgData name="Guest User" userId="S::urn:spo:tenantanon#a30f0094-9120-4aab-ba4c-e5509023b2d5::" providerId="AD" clId="Web-{2BC41D88-2134-5EBF-C35D-085CD588D972}" dt="2025-07-02T20:54:20.140" v="53" actId="20577"/>
          <ac:spMkLst>
            <pc:docMk/>
            <pc:sldMk cId="327093782" sldId="15368070"/>
            <ac:spMk id="2" creationId="{654BEBE3-7E3F-3EA8-1BD5-BCA7C66562CE}"/>
          </ac:spMkLst>
        </pc:spChg>
        <pc:spChg chg="mod">
          <ac:chgData name="Guest User" userId="S::urn:spo:tenantanon#a30f0094-9120-4aab-ba4c-e5509023b2d5::" providerId="AD" clId="Web-{2BC41D88-2134-5EBF-C35D-085CD588D972}" dt="2025-07-02T20:56:58.021" v="97" actId="20577"/>
          <ac:spMkLst>
            <pc:docMk/>
            <pc:sldMk cId="327093782" sldId="15368070"/>
            <ac:spMk id="3" creationId="{A5FA9D9F-FE40-FAE4-757B-DE842AD136BE}"/>
          </ac:spMkLst>
        </pc:spChg>
        <pc:spChg chg="add mod">
          <ac:chgData name="Guest User" userId="S::urn:spo:tenantanon#a30f0094-9120-4aab-ba4c-e5509023b2d5::" providerId="AD" clId="Web-{2BC41D88-2134-5EBF-C35D-085CD588D972}" dt="2025-07-03T12:38:18.876" v="1224" actId="20577"/>
          <ac:spMkLst>
            <pc:docMk/>
            <pc:sldMk cId="327093782" sldId="15368070"/>
            <ac:spMk id="6" creationId="{B2A01600-F5B4-5334-BD6F-56D5349DFCFB}"/>
          </ac:spMkLst>
        </pc:spChg>
      </pc:sldChg>
      <pc:sldChg chg="addSp delSp modSp new ord">
        <pc:chgData name="Guest User" userId="S::urn:spo:tenantanon#a30f0094-9120-4aab-ba4c-e5509023b2d5::" providerId="AD" clId="Web-{2BC41D88-2134-5EBF-C35D-085CD588D972}" dt="2025-07-04T11:37:59.215" v="1515" actId="1076"/>
        <pc:sldMkLst>
          <pc:docMk/>
          <pc:sldMk cId="1514716784" sldId="15368071"/>
        </pc:sldMkLst>
        <pc:spChg chg="mod">
          <ac:chgData name="Guest User" userId="S::urn:spo:tenantanon#a30f0094-9120-4aab-ba4c-e5509023b2d5::" providerId="AD" clId="Web-{2BC41D88-2134-5EBF-C35D-085CD588D972}" dt="2025-07-02T21:02:49.878" v="203" actId="20577"/>
          <ac:spMkLst>
            <pc:docMk/>
            <pc:sldMk cId="1514716784" sldId="15368071"/>
            <ac:spMk id="2" creationId="{CC7191EC-B8F1-9A79-C824-C84E00F2C31F}"/>
          </ac:spMkLst>
        </pc:spChg>
        <pc:picChg chg="add mod ord">
          <ac:chgData name="Guest User" userId="S::urn:spo:tenantanon#a30f0094-9120-4aab-ba4c-e5509023b2d5::" providerId="AD" clId="Web-{2BC41D88-2134-5EBF-C35D-085CD588D972}" dt="2025-07-04T11:37:59.215" v="1515" actId="1076"/>
          <ac:picMkLst>
            <pc:docMk/>
            <pc:sldMk cId="1514716784" sldId="15368071"/>
            <ac:picMk id="4" creationId="{7D4F5EF4-0F2D-DA80-184F-635F0CEDC2B5}"/>
          </ac:picMkLst>
        </pc:picChg>
      </pc:sldChg>
      <pc:sldChg chg="addSp delSp modSp new">
        <pc:chgData name="Guest User" userId="S::urn:spo:tenantanon#a30f0094-9120-4aab-ba4c-e5509023b2d5::" providerId="AD" clId="Web-{2BC41D88-2134-5EBF-C35D-085CD588D972}" dt="2025-07-02T21:31:04.398" v="373" actId="14100"/>
        <pc:sldMkLst>
          <pc:docMk/>
          <pc:sldMk cId="2085517225" sldId="15368072"/>
        </pc:sldMkLst>
        <pc:spChg chg="mod">
          <ac:chgData name="Guest User" userId="S::urn:spo:tenantanon#a30f0094-9120-4aab-ba4c-e5509023b2d5::" providerId="AD" clId="Web-{2BC41D88-2134-5EBF-C35D-085CD588D972}" dt="2025-07-02T21:03:17.426" v="245" actId="20577"/>
          <ac:spMkLst>
            <pc:docMk/>
            <pc:sldMk cId="2085517225" sldId="15368072"/>
            <ac:spMk id="2" creationId="{84DEC40E-C88F-C382-91BD-43024FAD1073}"/>
          </ac:spMkLst>
        </pc:spChg>
        <pc:spChg chg="add mod">
          <ac:chgData name="Guest User" userId="S::urn:spo:tenantanon#a30f0094-9120-4aab-ba4c-e5509023b2d5::" providerId="AD" clId="Web-{2BC41D88-2134-5EBF-C35D-085CD588D972}" dt="2025-07-02T21:09:59.411" v="341" actId="1076"/>
          <ac:spMkLst>
            <pc:docMk/>
            <pc:sldMk cId="2085517225" sldId="15368072"/>
            <ac:spMk id="4" creationId="{E2C3F9D8-D8AF-B8BB-0814-894A2CCFC846}"/>
          </ac:spMkLst>
        </pc:spChg>
        <pc:spChg chg="add mod">
          <ac:chgData name="Guest User" userId="S::urn:spo:tenantanon#a30f0094-9120-4aab-ba4c-e5509023b2d5::" providerId="AD" clId="Web-{2BC41D88-2134-5EBF-C35D-085CD588D972}" dt="2025-07-02T21:09:59.426" v="342" actId="1076"/>
          <ac:spMkLst>
            <pc:docMk/>
            <pc:sldMk cId="2085517225" sldId="15368072"/>
            <ac:spMk id="5" creationId="{3B42E505-71A9-CF57-9B95-6E938494D806}"/>
          </ac:spMkLst>
        </pc:spChg>
        <pc:spChg chg="add mod">
          <ac:chgData name="Guest User" userId="S::urn:spo:tenantanon#a30f0094-9120-4aab-ba4c-e5509023b2d5::" providerId="AD" clId="Web-{2BC41D88-2134-5EBF-C35D-085CD588D972}" dt="2025-07-02T21:11:48.415" v="359" actId="1076"/>
          <ac:spMkLst>
            <pc:docMk/>
            <pc:sldMk cId="2085517225" sldId="15368072"/>
            <ac:spMk id="7" creationId="{D8478677-6D50-49F7-BE62-F15C9E129CF6}"/>
          </ac:spMkLst>
        </pc:spChg>
        <pc:spChg chg="add mod">
          <ac:chgData name="Guest User" userId="S::urn:spo:tenantanon#a30f0094-9120-4aab-ba4c-e5509023b2d5::" providerId="AD" clId="Web-{2BC41D88-2134-5EBF-C35D-085CD588D972}" dt="2025-07-02T21:11:31.086" v="356" actId="1076"/>
          <ac:spMkLst>
            <pc:docMk/>
            <pc:sldMk cId="2085517225" sldId="15368072"/>
            <ac:spMk id="8" creationId="{40E6C8D4-B020-1ED8-5004-EBDE609D9602}"/>
          </ac:spMkLst>
        </pc:spChg>
        <pc:spChg chg="add mod">
          <ac:chgData name="Guest User" userId="S::urn:spo:tenantanon#a30f0094-9120-4aab-ba4c-e5509023b2d5::" providerId="AD" clId="Web-{2BC41D88-2134-5EBF-C35D-085CD588D972}" dt="2025-07-02T21:11:33.727" v="357" actId="1076"/>
          <ac:spMkLst>
            <pc:docMk/>
            <pc:sldMk cId="2085517225" sldId="15368072"/>
            <ac:spMk id="9" creationId="{EE535D2F-CBDB-9E78-3A9F-CFA0E1920DFD}"/>
          </ac:spMkLst>
        </pc:spChg>
        <pc:picChg chg="add mod">
          <ac:chgData name="Guest User" userId="S::urn:spo:tenantanon#a30f0094-9120-4aab-ba4c-e5509023b2d5::" providerId="AD" clId="Web-{2BC41D88-2134-5EBF-C35D-085CD588D972}" dt="2025-07-02T21:12:17.401" v="362" actId="1076"/>
          <ac:picMkLst>
            <pc:docMk/>
            <pc:sldMk cId="2085517225" sldId="15368072"/>
            <ac:picMk id="6" creationId="{B62FA804-F403-6A3E-CA83-EC0A3DCF6649}"/>
          </ac:picMkLst>
        </pc:picChg>
        <pc:picChg chg="add mod modCrop">
          <ac:chgData name="Guest User" userId="S::urn:spo:tenantanon#a30f0094-9120-4aab-ba4c-e5509023b2d5::" providerId="AD" clId="Web-{2BC41D88-2134-5EBF-C35D-085CD588D972}" dt="2025-07-02T21:08:44.408" v="326" actId="1076"/>
          <ac:picMkLst>
            <pc:docMk/>
            <pc:sldMk cId="2085517225" sldId="15368072"/>
            <ac:picMk id="10" creationId="{DDAADC02-9638-0DD3-B13C-BB94B8F0DC2A}"/>
          </ac:picMkLst>
        </pc:picChg>
        <pc:picChg chg="add mod modCrop">
          <ac:chgData name="Guest User" userId="S::urn:spo:tenantanon#a30f0094-9120-4aab-ba4c-e5509023b2d5::" providerId="AD" clId="Web-{2BC41D88-2134-5EBF-C35D-085CD588D972}" dt="2025-07-02T21:08:39.595" v="325"/>
          <ac:picMkLst>
            <pc:docMk/>
            <pc:sldMk cId="2085517225" sldId="15368072"/>
            <ac:picMk id="11" creationId="{A569B41C-3FE1-A348-2573-578B05505051}"/>
          </ac:picMkLst>
        </pc:picChg>
        <pc:picChg chg="add mod">
          <ac:chgData name="Guest User" userId="S::urn:spo:tenantanon#a30f0094-9120-4aab-ba4c-e5509023b2d5::" providerId="AD" clId="Web-{2BC41D88-2134-5EBF-C35D-085CD588D972}" dt="2025-07-02T21:12:09.666" v="361"/>
          <ac:picMkLst>
            <pc:docMk/>
            <pc:sldMk cId="2085517225" sldId="15368072"/>
            <ac:picMk id="15" creationId="{6C8B56EB-0B6F-47DF-999B-73C04976F757}"/>
          </ac:picMkLst>
        </pc:picChg>
        <pc:cxnChg chg="add mod">
          <ac:chgData name="Guest User" userId="S::urn:spo:tenantanon#a30f0094-9120-4aab-ba4c-e5509023b2d5::" providerId="AD" clId="Web-{2BC41D88-2134-5EBF-C35D-085CD588D972}" dt="2025-07-02T21:09:14.628" v="331"/>
          <ac:cxnSpMkLst>
            <pc:docMk/>
            <pc:sldMk cId="2085517225" sldId="15368072"/>
            <ac:cxnSpMk id="12" creationId="{53C76BB3-D508-9A8B-848C-7949D2FA2C8B}"/>
          </ac:cxnSpMkLst>
        </pc:cxnChg>
        <pc:cxnChg chg="add mod">
          <ac:chgData name="Guest User" userId="S::urn:spo:tenantanon#a30f0094-9120-4aab-ba4c-e5509023b2d5::" providerId="AD" clId="Web-{2BC41D88-2134-5EBF-C35D-085CD588D972}" dt="2025-07-02T21:09:59.426" v="343" actId="1076"/>
          <ac:cxnSpMkLst>
            <pc:docMk/>
            <pc:sldMk cId="2085517225" sldId="15368072"/>
            <ac:cxnSpMk id="13" creationId="{40123307-2500-5646-93EE-51AA4441DD83}"/>
          </ac:cxnSpMkLst>
        </pc:cxnChg>
        <pc:cxnChg chg="add mod">
          <ac:chgData name="Guest User" userId="S::urn:spo:tenantanon#a30f0094-9120-4aab-ba4c-e5509023b2d5::" providerId="AD" clId="Web-{2BC41D88-2134-5EBF-C35D-085CD588D972}" dt="2025-07-02T21:31:04.398" v="373" actId="14100"/>
          <ac:cxnSpMkLst>
            <pc:docMk/>
            <pc:sldMk cId="2085517225" sldId="15368072"/>
            <ac:cxnSpMk id="14" creationId="{4890B974-01F1-3D51-24DA-43E45ED28400}"/>
          </ac:cxnSpMkLst>
        </pc:cxnChg>
        <pc:cxnChg chg="add mod">
          <ac:chgData name="Guest User" userId="S::urn:spo:tenantanon#a30f0094-9120-4aab-ba4c-e5509023b2d5::" providerId="AD" clId="Web-{2BC41D88-2134-5EBF-C35D-085CD588D972}" dt="2025-07-02T21:11:39.946" v="358" actId="1076"/>
          <ac:cxnSpMkLst>
            <pc:docMk/>
            <pc:sldMk cId="2085517225" sldId="15368072"/>
            <ac:cxnSpMk id="16" creationId="{4D221B00-FC1C-C884-8328-BB29EBF02EE3}"/>
          </ac:cxnSpMkLst>
        </pc:cxnChg>
      </pc:sldChg>
      <pc:sldChg chg="addSp delSp modSp add replId">
        <pc:chgData name="Guest User" userId="S::urn:spo:tenantanon#a30f0094-9120-4aab-ba4c-e5509023b2d5::" providerId="AD" clId="Web-{2BC41D88-2134-5EBF-C35D-085CD588D972}" dt="2025-07-03T12:28:15.471" v="1221" actId="1076"/>
        <pc:sldMkLst>
          <pc:docMk/>
          <pc:sldMk cId="446280706" sldId="15368073"/>
        </pc:sldMkLst>
        <pc:spChg chg="mod">
          <ac:chgData name="Guest User" userId="S::urn:spo:tenantanon#a30f0094-9120-4aab-ba4c-e5509023b2d5::" providerId="AD" clId="Web-{2BC41D88-2134-5EBF-C35D-085CD588D972}" dt="2025-07-02T21:34:13.936" v="421" actId="1076"/>
          <ac:spMkLst>
            <pc:docMk/>
            <pc:sldMk cId="446280706" sldId="15368073"/>
            <ac:spMk id="7" creationId="{783C73B4-DC30-FE66-59C2-9B4BF4906B8C}"/>
          </ac:spMkLst>
        </pc:spChg>
        <pc:spChg chg="mod">
          <ac:chgData name="Guest User" userId="S::urn:spo:tenantanon#a30f0094-9120-4aab-ba4c-e5509023b2d5::" providerId="AD" clId="Web-{2BC41D88-2134-5EBF-C35D-085CD588D972}" dt="2025-07-02T21:34:13.936" v="422" actId="1076"/>
          <ac:spMkLst>
            <pc:docMk/>
            <pc:sldMk cId="446280706" sldId="15368073"/>
            <ac:spMk id="8" creationId="{16B31BFD-54F7-ED8A-2B30-A4BB1C1A048B}"/>
          </ac:spMkLst>
        </pc:spChg>
        <pc:spChg chg="mod">
          <ac:chgData name="Guest User" userId="S::urn:spo:tenantanon#a30f0094-9120-4aab-ba4c-e5509023b2d5::" providerId="AD" clId="Web-{2BC41D88-2134-5EBF-C35D-085CD588D972}" dt="2025-07-02T21:34:48.860" v="435" actId="1076"/>
          <ac:spMkLst>
            <pc:docMk/>
            <pc:sldMk cId="446280706" sldId="15368073"/>
            <ac:spMk id="9" creationId="{19FB672C-C188-DFB1-3A37-DD2913AB1B68}"/>
          </ac:spMkLst>
        </pc:spChg>
        <pc:spChg chg="add mod">
          <ac:chgData name="Guest User" userId="S::urn:spo:tenantanon#a30f0094-9120-4aab-ba4c-e5509023b2d5::" providerId="AD" clId="Web-{2BC41D88-2134-5EBF-C35D-085CD588D972}" dt="2025-07-02T21:36:58.255" v="488" actId="1076"/>
          <ac:spMkLst>
            <pc:docMk/>
            <pc:sldMk cId="446280706" sldId="15368073"/>
            <ac:spMk id="18" creationId="{2FCF1E82-2C22-3F16-34DB-081DE0EFC0D7}"/>
          </ac:spMkLst>
        </pc:spChg>
        <pc:spChg chg="add mod">
          <ac:chgData name="Guest User" userId="S::urn:spo:tenantanon#a30f0094-9120-4aab-ba4c-e5509023b2d5::" providerId="AD" clId="Web-{2BC41D88-2134-5EBF-C35D-085CD588D972}" dt="2025-07-03T12:28:15.471" v="1221" actId="1076"/>
          <ac:spMkLst>
            <pc:docMk/>
            <pc:sldMk cId="446280706" sldId="15368073"/>
            <ac:spMk id="19" creationId="{0DF51530-00F1-A955-ACF4-D3A50B486BC9}"/>
          </ac:spMkLst>
        </pc:spChg>
        <pc:spChg chg="add mod">
          <ac:chgData name="Guest User" userId="S::urn:spo:tenantanon#a30f0094-9120-4aab-ba4c-e5509023b2d5::" providerId="AD" clId="Web-{2BC41D88-2134-5EBF-C35D-085CD588D972}" dt="2025-07-02T21:37:34.710" v="511" actId="1076"/>
          <ac:spMkLst>
            <pc:docMk/>
            <pc:sldMk cId="446280706" sldId="15368073"/>
            <ac:spMk id="20" creationId="{AAE1DF27-9E71-9E8E-B3F0-8BF2CE27795C}"/>
          </ac:spMkLst>
        </pc:spChg>
        <pc:spChg chg="add mod">
          <ac:chgData name="Guest User" userId="S::urn:spo:tenantanon#a30f0094-9120-4aab-ba4c-e5509023b2d5::" providerId="AD" clId="Web-{2BC41D88-2134-5EBF-C35D-085CD588D972}" dt="2025-07-02T21:36:03.784" v="460" actId="1076"/>
          <ac:spMkLst>
            <pc:docMk/>
            <pc:sldMk cId="446280706" sldId="15368073"/>
            <ac:spMk id="21" creationId="{05DF8C60-DE40-C047-12E7-EE26EE13A5C4}"/>
          </ac:spMkLst>
        </pc:spChg>
        <pc:spChg chg="add mod">
          <ac:chgData name="Guest User" userId="S::urn:spo:tenantanon#a30f0094-9120-4aab-ba4c-e5509023b2d5::" providerId="AD" clId="Web-{2BC41D88-2134-5EBF-C35D-085CD588D972}" dt="2025-07-02T21:35:42.268" v="454" actId="14100"/>
          <ac:spMkLst>
            <pc:docMk/>
            <pc:sldMk cId="446280706" sldId="15368073"/>
            <ac:spMk id="22" creationId="{F0769290-F4F5-715B-CB39-F1A4895696B6}"/>
          </ac:spMkLst>
        </pc:spChg>
        <pc:spChg chg="add mod">
          <ac:chgData name="Guest User" userId="S::urn:spo:tenantanon#a30f0094-9120-4aab-ba4c-e5509023b2d5::" providerId="AD" clId="Web-{2BC41D88-2134-5EBF-C35D-085CD588D972}" dt="2025-07-02T21:35:52.596" v="457" actId="14100"/>
          <ac:spMkLst>
            <pc:docMk/>
            <pc:sldMk cId="446280706" sldId="15368073"/>
            <ac:spMk id="23" creationId="{5B2625D9-D336-BD15-2828-462229B64E01}"/>
          </ac:spMkLst>
        </pc:spChg>
        <pc:spChg chg="add mod">
          <ac:chgData name="Guest User" userId="S::urn:spo:tenantanon#a30f0094-9120-4aab-ba4c-e5509023b2d5::" providerId="AD" clId="Web-{2BC41D88-2134-5EBF-C35D-085CD588D972}" dt="2025-07-02T21:35:57.409" v="459" actId="1076"/>
          <ac:spMkLst>
            <pc:docMk/>
            <pc:sldMk cId="446280706" sldId="15368073"/>
            <ac:spMk id="24" creationId="{3CB2225B-7204-8ECF-D427-CD6BECF57EEB}"/>
          </ac:spMkLst>
        </pc:spChg>
        <pc:spChg chg="add mod">
          <ac:chgData name="Guest User" userId="S::urn:spo:tenantanon#a30f0094-9120-4aab-ba4c-e5509023b2d5::" providerId="AD" clId="Web-{2BC41D88-2134-5EBF-C35D-085CD588D972}" dt="2025-07-02T21:37:21.319" v="510" actId="1076"/>
          <ac:spMkLst>
            <pc:docMk/>
            <pc:sldMk cId="446280706" sldId="15368073"/>
            <ac:spMk id="28" creationId="{7BBE7521-1F1A-80B8-B3B4-16E09350CE03}"/>
          </ac:spMkLst>
        </pc:spChg>
        <pc:picChg chg="mod">
          <ac:chgData name="Guest User" userId="S::urn:spo:tenantanon#a30f0094-9120-4aab-ba4c-e5509023b2d5::" providerId="AD" clId="Web-{2BC41D88-2134-5EBF-C35D-085CD588D972}" dt="2025-07-02T21:34:14.030" v="424" actId="1076"/>
          <ac:picMkLst>
            <pc:docMk/>
            <pc:sldMk cId="446280706" sldId="15368073"/>
            <ac:picMk id="10" creationId="{EF2939C6-1168-7BB5-355E-3A90876F1E34}"/>
          </ac:picMkLst>
        </pc:picChg>
        <pc:picChg chg="mod">
          <ac:chgData name="Guest User" userId="S::urn:spo:tenantanon#a30f0094-9120-4aab-ba4c-e5509023b2d5::" providerId="AD" clId="Web-{2BC41D88-2134-5EBF-C35D-085CD588D972}" dt="2025-07-02T21:34:45.016" v="434" actId="1076"/>
          <ac:picMkLst>
            <pc:docMk/>
            <pc:sldMk cId="446280706" sldId="15368073"/>
            <ac:picMk id="11" creationId="{1435E4D0-067D-51DA-6B49-835F8F571B02}"/>
          </ac:picMkLst>
        </pc:picChg>
        <pc:picChg chg="add mod">
          <ac:chgData name="Guest User" userId="S::urn:spo:tenantanon#a30f0094-9120-4aab-ba4c-e5509023b2d5::" providerId="AD" clId="Web-{2BC41D88-2134-5EBF-C35D-085CD588D972}" dt="2025-07-02T21:34:30.062" v="430" actId="1076"/>
          <ac:picMkLst>
            <pc:docMk/>
            <pc:sldMk cId="446280706" sldId="15368073"/>
            <ac:picMk id="17" creationId="{66B33DFB-CAB1-8E37-448A-7E4BF16DCCE5}"/>
          </ac:picMkLst>
        </pc:picChg>
        <pc:cxnChg chg="mod">
          <ac:chgData name="Guest User" userId="S::urn:spo:tenantanon#a30f0094-9120-4aab-ba4c-e5509023b2d5::" providerId="AD" clId="Web-{2BC41D88-2134-5EBF-C35D-085CD588D972}" dt="2025-07-02T21:34:41.922" v="433" actId="14100"/>
          <ac:cxnSpMkLst>
            <pc:docMk/>
            <pc:sldMk cId="446280706" sldId="15368073"/>
            <ac:cxnSpMk id="12" creationId="{B9231F84-F810-4BF2-5769-3CACB3C8E91C}"/>
          </ac:cxnSpMkLst>
        </pc:cxnChg>
        <pc:cxnChg chg="mod">
          <ac:chgData name="Guest User" userId="S::urn:spo:tenantanon#a30f0094-9120-4aab-ba4c-e5509023b2d5::" providerId="AD" clId="Web-{2BC41D88-2134-5EBF-C35D-085CD588D972}" dt="2025-07-02T21:34:59.579" v="436" actId="14100"/>
          <ac:cxnSpMkLst>
            <pc:docMk/>
            <pc:sldMk cId="446280706" sldId="15368073"/>
            <ac:cxnSpMk id="16" creationId="{5C25ACE3-589A-97DE-8B1F-A3D73997D187}"/>
          </ac:cxnSpMkLst>
        </pc:cxnChg>
        <pc:cxnChg chg="add mod">
          <ac:chgData name="Guest User" userId="S::urn:spo:tenantanon#a30f0094-9120-4aab-ba4c-e5509023b2d5::" providerId="AD" clId="Web-{2BC41D88-2134-5EBF-C35D-085CD588D972}" dt="2025-07-03T12:28:06.049" v="1220" actId="1076"/>
          <ac:cxnSpMkLst>
            <pc:docMk/>
            <pc:sldMk cId="446280706" sldId="15368073"/>
            <ac:cxnSpMk id="25" creationId="{886A62B2-8E19-D443-721F-9DBB87156400}"/>
          </ac:cxnSpMkLst>
        </pc:cxnChg>
        <pc:cxnChg chg="add mod">
          <ac:chgData name="Guest User" userId="S::urn:spo:tenantanon#a30f0094-9120-4aab-ba4c-e5509023b2d5::" providerId="AD" clId="Web-{2BC41D88-2134-5EBF-C35D-085CD588D972}" dt="2025-07-02T21:36:41.989" v="479" actId="1076"/>
          <ac:cxnSpMkLst>
            <pc:docMk/>
            <pc:sldMk cId="446280706" sldId="15368073"/>
            <ac:cxnSpMk id="26" creationId="{F947586C-A6F7-E0C3-075F-7CF30F6A5771}"/>
          </ac:cxnSpMkLst>
        </pc:cxnChg>
        <pc:cxnChg chg="add mod">
          <ac:chgData name="Guest User" userId="S::urn:spo:tenantanon#a30f0094-9120-4aab-ba4c-e5509023b2d5::" providerId="AD" clId="Web-{2BC41D88-2134-5EBF-C35D-085CD588D972}" dt="2025-07-02T21:36:46.114" v="481" actId="1076"/>
          <ac:cxnSpMkLst>
            <pc:docMk/>
            <pc:sldMk cId="446280706" sldId="15368073"/>
            <ac:cxnSpMk id="27" creationId="{066427A3-8F8A-4E37-0803-F64F1AF4E7C5}"/>
          </ac:cxnSpMkLst>
        </pc:cxnChg>
      </pc:sldChg>
      <pc:sldChg chg="addSp delSp modSp new del">
        <pc:chgData name="Guest User" userId="S::urn:spo:tenantanon#a30f0094-9120-4aab-ba4c-e5509023b2d5::" providerId="AD" clId="Web-{2BC41D88-2134-5EBF-C35D-085CD588D972}" dt="2025-07-02T21:39:53.809" v="604"/>
        <pc:sldMkLst>
          <pc:docMk/>
          <pc:sldMk cId="900546295" sldId="15368074"/>
        </pc:sldMkLst>
      </pc:sldChg>
      <pc:sldChg chg="addSp modSp new addAnim">
        <pc:chgData name="Guest User" userId="S::urn:spo:tenantanon#a30f0094-9120-4aab-ba4c-e5509023b2d5::" providerId="AD" clId="Web-{2BC41D88-2134-5EBF-C35D-085CD588D972}" dt="2025-07-03T09:38:15.798" v="960"/>
        <pc:sldMkLst>
          <pc:docMk/>
          <pc:sldMk cId="2277061260" sldId="15368075"/>
        </pc:sldMkLst>
        <pc:spChg chg="mod">
          <ac:chgData name="Guest User" userId="S::urn:spo:tenantanon#a30f0094-9120-4aab-ba4c-e5509023b2d5::" providerId="AD" clId="Web-{2BC41D88-2134-5EBF-C35D-085CD588D972}" dt="2025-07-02T21:39:19.980" v="557" actId="20577"/>
          <ac:spMkLst>
            <pc:docMk/>
            <pc:sldMk cId="2277061260" sldId="15368075"/>
            <ac:spMk id="2" creationId="{DD756771-53F4-1F78-A4A9-2B025E2ACC97}"/>
          </ac:spMkLst>
        </pc:spChg>
        <pc:spChg chg="mod">
          <ac:chgData name="Guest User" userId="S::urn:spo:tenantanon#a30f0094-9120-4aab-ba4c-e5509023b2d5::" providerId="AD" clId="Web-{2BC41D88-2134-5EBF-C35D-085CD588D972}" dt="2025-07-02T21:39:50.559" v="603" actId="20577"/>
          <ac:spMkLst>
            <pc:docMk/>
            <pc:sldMk cId="2277061260" sldId="15368075"/>
            <ac:spMk id="3" creationId="{13B0D4B6-394D-A2CE-97F6-905ACD67F7C2}"/>
          </ac:spMkLst>
        </pc:spChg>
        <pc:picChg chg="add mod">
          <ac:chgData name="Guest User" userId="S::urn:spo:tenantanon#a30f0094-9120-4aab-ba4c-e5509023b2d5::" providerId="AD" clId="Web-{2BC41D88-2134-5EBF-C35D-085CD588D972}" dt="2025-07-02T21:39:11.479" v="555" actId="1076"/>
          <ac:picMkLst>
            <pc:docMk/>
            <pc:sldMk cId="2277061260" sldId="15368075"/>
            <ac:picMk id="4" creationId="{3B592EFA-8975-6561-8123-0C043B987E85}"/>
          </ac:picMkLst>
        </pc:picChg>
      </pc:sldChg>
      <pc:sldChg chg="addSp modSp new del mod modShow">
        <pc:chgData name="Guest User" userId="S::urn:spo:tenantanon#a30f0094-9120-4aab-ba4c-e5509023b2d5::" providerId="AD" clId="Web-{2BC41D88-2134-5EBF-C35D-085CD588D972}" dt="2025-07-04T11:50:27.374" v="1551"/>
        <pc:sldMkLst>
          <pc:docMk/>
          <pc:sldMk cId="613931124" sldId="15368076"/>
        </pc:sldMkLst>
      </pc:sldChg>
      <pc:sldChg chg="addSp delSp modSp new del mod ord modShow">
        <pc:chgData name="Guest User" userId="S::urn:spo:tenantanon#a30f0094-9120-4aab-ba4c-e5509023b2d5::" providerId="AD" clId="Web-{2BC41D88-2134-5EBF-C35D-085CD588D972}" dt="2025-07-04T11:50:30.155" v="1553"/>
        <pc:sldMkLst>
          <pc:docMk/>
          <pc:sldMk cId="239901487" sldId="15368077"/>
        </pc:sldMkLst>
      </pc:sldChg>
      <pc:sldChg chg="modSp new del mod modShow">
        <pc:chgData name="Guest User" userId="S::urn:spo:tenantanon#a30f0094-9120-4aab-ba4c-e5509023b2d5::" providerId="AD" clId="Web-{2BC41D88-2134-5EBF-C35D-085CD588D972}" dt="2025-07-04T11:50:17.639" v="1550"/>
        <pc:sldMkLst>
          <pc:docMk/>
          <pc:sldMk cId="4268224839" sldId="15368078"/>
        </pc:sldMkLst>
      </pc:sldChg>
      <pc:sldChg chg="addSp delSp modSp new del mod modShow">
        <pc:chgData name="Guest User" userId="S::urn:spo:tenantanon#a30f0094-9120-4aab-ba4c-e5509023b2d5::" providerId="AD" clId="Web-{2BC41D88-2134-5EBF-C35D-085CD588D972}" dt="2025-07-04T11:50:28.639" v="1552"/>
        <pc:sldMkLst>
          <pc:docMk/>
          <pc:sldMk cId="2108701399" sldId="15368079"/>
        </pc:sldMkLst>
      </pc:sldChg>
      <pc:sldChg chg="addSp delSp modSp new del mod modShow">
        <pc:chgData name="Guest User" userId="S::urn:spo:tenantanon#a30f0094-9120-4aab-ba4c-e5509023b2d5::" providerId="AD" clId="Web-{2BC41D88-2134-5EBF-C35D-085CD588D972}" dt="2025-07-04T11:50:31.890" v="1554"/>
        <pc:sldMkLst>
          <pc:docMk/>
          <pc:sldMk cId="2665882675" sldId="15368080"/>
        </pc:sldMkLst>
      </pc:sldChg>
      <pc:sldChg chg="addSp delSp modSp new del">
        <pc:chgData name="Guest User" userId="S::urn:spo:tenantanon#a30f0094-9120-4aab-ba4c-e5509023b2d5::" providerId="AD" clId="Web-{2BC41D88-2134-5EBF-C35D-085CD588D972}" dt="2025-07-02T22:02:40.519" v="932"/>
        <pc:sldMkLst>
          <pc:docMk/>
          <pc:sldMk cId="3899149632" sldId="15368081"/>
        </pc:sldMkLst>
      </pc:sldChg>
      <pc:sldChg chg="modSp add replId">
        <pc:chgData name="Guest User" userId="S::urn:spo:tenantanon#a30f0094-9120-4aab-ba4c-e5509023b2d5::" providerId="AD" clId="Web-{2BC41D88-2134-5EBF-C35D-085CD588D972}" dt="2025-07-03T11:23:24.564" v="1089" actId="20577"/>
        <pc:sldMkLst>
          <pc:docMk/>
          <pc:sldMk cId="4022920189" sldId="15368081"/>
        </pc:sldMkLst>
        <pc:spChg chg="mod">
          <ac:chgData name="Guest User" userId="S::urn:spo:tenantanon#a30f0094-9120-4aab-ba4c-e5509023b2d5::" providerId="AD" clId="Web-{2BC41D88-2134-5EBF-C35D-085CD588D972}" dt="2025-07-03T11:23:24.564" v="1089" actId="20577"/>
          <ac:spMkLst>
            <pc:docMk/>
            <pc:sldMk cId="4022920189" sldId="15368081"/>
            <ac:spMk id="2" creationId="{8377F2CB-5A84-5870-5CB5-E851450F2545}"/>
          </ac:spMkLst>
        </pc:spChg>
        <pc:spChg chg="mod">
          <ac:chgData name="Guest User" userId="S::urn:spo:tenantanon#a30f0094-9120-4aab-ba4c-e5509023b2d5::" providerId="AD" clId="Web-{2BC41D88-2134-5EBF-C35D-085CD588D972}" dt="2025-07-03T09:50:16.304" v="1074" actId="20577"/>
          <ac:spMkLst>
            <pc:docMk/>
            <pc:sldMk cId="4022920189" sldId="15368081"/>
            <ac:spMk id="6" creationId="{0D87575B-ECD9-8969-3CC8-3E364353C9A1}"/>
          </ac:spMkLst>
        </pc:spChg>
      </pc:sldChg>
      <pc:sldChg chg="addSp delSp modSp new">
        <pc:chgData name="Guest User" userId="S::urn:spo:tenantanon#a30f0094-9120-4aab-ba4c-e5509023b2d5::" providerId="AD" clId="Web-{2BC41D88-2134-5EBF-C35D-085CD588D972}" dt="2025-07-03T12:43:59.993" v="1253"/>
        <pc:sldMkLst>
          <pc:docMk/>
          <pc:sldMk cId="1865525128" sldId="15368082"/>
        </pc:sldMkLst>
        <pc:spChg chg="mod">
          <ac:chgData name="Guest User" userId="S::urn:spo:tenantanon#a30f0094-9120-4aab-ba4c-e5509023b2d5::" providerId="AD" clId="Web-{2BC41D88-2134-5EBF-C35D-085CD588D972}" dt="2025-07-03T12:39:27.456" v="1250" actId="20577"/>
          <ac:spMkLst>
            <pc:docMk/>
            <pc:sldMk cId="1865525128" sldId="15368082"/>
            <ac:spMk id="2" creationId="{BF94A458-EDAC-8600-6F0C-0757393E6B52}"/>
          </ac:spMkLst>
        </pc:spChg>
        <pc:picChg chg="add mod ord">
          <ac:chgData name="Guest User" userId="S::urn:spo:tenantanon#a30f0094-9120-4aab-ba4c-e5509023b2d5::" providerId="AD" clId="Web-{2BC41D88-2134-5EBF-C35D-085CD588D972}" dt="2025-07-03T12:43:59.993" v="1253"/>
          <ac:picMkLst>
            <pc:docMk/>
            <pc:sldMk cId="1865525128" sldId="15368082"/>
            <ac:picMk id="4" creationId="{77A9C963-C9D7-85D3-5D5D-E8698C6A0800}"/>
          </ac:picMkLst>
        </pc:picChg>
      </pc:sldChg>
      <pc:sldChg chg="add mod replId modShow">
        <pc:chgData name="Guest User" userId="S::urn:spo:tenantanon#a30f0094-9120-4aab-ba4c-e5509023b2d5::" providerId="AD" clId="Web-{2BC41D88-2134-5EBF-C35D-085CD588D972}" dt="2025-07-04T11:42:43.046" v="1516"/>
        <pc:sldMkLst>
          <pc:docMk/>
          <pc:sldMk cId="3952961508" sldId="15368093"/>
        </pc:sldMkLst>
      </pc:sldChg>
    </pc:docChg>
  </pc:docChgLst>
  <pc:docChgLst>
    <pc:chgData name="Guest User" userId="S::urn:spo:tenantanon#a30f0094-9120-4aab-ba4c-e5509023b2d5::" providerId="AD" clId="Web-{7C21A816-7EB1-F74F-974D-FB0D6EA23B2B}"/>
    <pc:docChg chg="addSld delSld modSld sldOrd">
      <pc:chgData name="Guest User" userId="S::urn:spo:tenantanon#a30f0094-9120-4aab-ba4c-e5509023b2d5::" providerId="AD" clId="Web-{7C21A816-7EB1-F74F-974D-FB0D6EA23B2B}" dt="2025-07-01T10:25:09.494" v="264" actId="20577"/>
      <pc:docMkLst>
        <pc:docMk/>
      </pc:docMkLst>
      <pc:sldChg chg="modSp">
        <pc:chgData name="Guest User" userId="S::urn:spo:tenantanon#a30f0094-9120-4aab-ba4c-e5509023b2d5::" providerId="AD" clId="Web-{7C21A816-7EB1-F74F-974D-FB0D6EA23B2B}" dt="2025-07-01T10:22:52.725" v="208" actId="20577"/>
        <pc:sldMkLst>
          <pc:docMk/>
          <pc:sldMk cId="2858897015" sldId="15368047"/>
        </pc:sldMkLst>
      </pc:sldChg>
      <pc:sldChg chg="addSp modSp new">
        <pc:chgData name="Guest User" userId="S::urn:spo:tenantanon#a30f0094-9120-4aab-ba4c-e5509023b2d5::" providerId="AD" clId="Web-{7C21A816-7EB1-F74F-974D-FB0D6EA23B2B}" dt="2025-07-01T10:25:09.494" v="264" actId="20577"/>
        <pc:sldMkLst>
          <pc:docMk/>
          <pc:sldMk cId="2836691181" sldId="15368067"/>
        </pc:sldMkLst>
      </pc:sldChg>
      <pc:sldChg chg="modSp add ord replId">
        <pc:chgData name="Guest User" userId="S::urn:spo:tenantanon#a30f0094-9120-4aab-ba4c-e5509023b2d5::" providerId="AD" clId="Web-{7C21A816-7EB1-F74F-974D-FB0D6EA23B2B}" dt="2025-07-01T10:22:24.318" v="199"/>
        <pc:sldMkLst>
          <pc:docMk/>
          <pc:sldMk cId="3267181987" sldId="15368068"/>
        </pc:sldMkLst>
        <pc:spChg chg="mod">
          <ac:chgData name="Guest User" userId="S::urn:spo:tenantanon#a30f0094-9120-4aab-ba4c-e5509023b2d5::" providerId="AD" clId="Web-{7C21A816-7EB1-F74F-974D-FB0D6EA23B2B}" dt="2025-07-01T10:22:21.802" v="198" actId="20577"/>
          <ac:spMkLst>
            <pc:docMk/>
            <pc:sldMk cId="3267181987" sldId="15368068"/>
            <ac:spMk id="3" creationId="{B06C2499-CAF2-59BB-B998-00A8375A8F0C}"/>
          </ac:spMkLst>
        </pc:spChg>
      </pc:sldChg>
      <pc:sldChg chg="modSp new del">
        <pc:chgData name="Guest User" userId="S::urn:spo:tenantanon#a30f0094-9120-4aab-ba4c-e5509023b2d5::" providerId="AD" clId="Web-{7C21A816-7EB1-F74F-974D-FB0D6EA23B2B}" dt="2025-07-01T10:24:22.165" v="237"/>
        <pc:sldMkLst>
          <pc:docMk/>
          <pc:sldMk cId="445692180" sldId="15368069"/>
        </pc:sldMkLst>
      </pc:sldChg>
    </pc:docChg>
  </pc:docChgLst>
  <pc:docChgLst>
    <pc:chgData name="Guest User" userId="S::urn:spo:tenantanon#a30f0094-9120-4aab-ba4c-e5509023b2d5::" providerId="AD" clId="Web-{AB0C88D8-2612-B17F-61B9-8DA5D461BD78}"/>
    <pc:docChg chg="addSld modSld sldOrd">
      <pc:chgData name="Guest User" userId="S::urn:spo:tenantanon#a30f0094-9120-4aab-ba4c-e5509023b2d5::" providerId="AD" clId="Web-{AB0C88D8-2612-B17F-61B9-8DA5D461BD78}" dt="2025-07-01T22:15:41.227" v="450"/>
      <pc:docMkLst>
        <pc:docMk/>
      </pc:docMkLst>
      <pc:sldChg chg="addSp delSp modSp ord">
        <pc:chgData name="Guest User" userId="S::urn:spo:tenantanon#a30f0094-9120-4aab-ba4c-e5509023b2d5::" providerId="AD" clId="Web-{AB0C88D8-2612-B17F-61B9-8DA5D461BD78}" dt="2025-07-01T22:15:41.227" v="450"/>
        <pc:sldMkLst>
          <pc:docMk/>
          <pc:sldMk cId="2858897015" sldId="15368047"/>
        </pc:sldMkLst>
      </pc:sldChg>
      <pc:sldChg chg="modSp ord">
        <pc:chgData name="Guest User" userId="S::urn:spo:tenantanon#a30f0094-9120-4aab-ba4c-e5509023b2d5::" providerId="AD" clId="Web-{AB0C88D8-2612-B17F-61B9-8DA5D461BD78}" dt="2025-07-01T22:14:57.570" v="446"/>
        <pc:sldMkLst>
          <pc:docMk/>
          <pc:sldMk cId="2836691181" sldId="15368067"/>
        </pc:sldMkLst>
      </pc:sldChg>
      <pc:sldChg chg="modSp">
        <pc:chgData name="Guest User" userId="S::urn:spo:tenantanon#a30f0094-9120-4aab-ba4c-e5509023b2d5::" providerId="AD" clId="Web-{AB0C88D8-2612-B17F-61B9-8DA5D461BD78}" dt="2025-07-01T22:12:47.066" v="435" actId="20577"/>
        <pc:sldMkLst>
          <pc:docMk/>
          <pc:sldMk cId="3267181987" sldId="15368068"/>
        </pc:sldMkLst>
        <pc:spChg chg="mod">
          <ac:chgData name="Guest User" userId="S::urn:spo:tenantanon#a30f0094-9120-4aab-ba4c-e5509023b2d5::" providerId="AD" clId="Web-{AB0C88D8-2612-B17F-61B9-8DA5D461BD78}" dt="2025-07-01T22:12:47.066" v="435" actId="20577"/>
          <ac:spMkLst>
            <pc:docMk/>
            <pc:sldMk cId="3267181987" sldId="15368068"/>
            <ac:spMk id="3" creationId="{B06C2499-CAF2-59BB-B998-00A8375A8F0C}"/>
          </ac:spMkLst>
        </pc:spChg>
      </pc:sldChg>
      <pc:sldChg chg="addSp delSp modSp new ord addAnim delAnim modAnim">
        <pc:chgData name="Guest User" userId="S::urn:spo:tenantanon#a30f0094-9120-4aab-ba4c-e5509023b2d5::" providerId="AD" clId="Web-{AB0C88D8-2612-B17F-61B9-8DA5D461BD78}" dt="2025-07-01T22:12:57.614" v="436"/>
        <pc:sldMkLst>
          <pc:docMk/>
          <pc:sldMk cId="659748909" sldId="15368069"/>
        </pc:sldMkLst>
        <pc:spChg chg="mod">
          <ac:chgData name="Guest User" userId="S::urn:spo:tenantanon#a30f0094-9120-4aab-ba4c-e5509023b2d5::" providerId="AD" clId="Web-{AB0C88D8-2612-B17F-61B9-8DA5D461BD78}" dt="2025-07-01T22:00:28.515" v="287" actId="20577"/>
          <ac:spMkLst>
            <pc:docMk/>
            <pc:sldMk cId="659748909" sldId="15368069"/>
            <ac:spMk id="2" creationId="{97C2DF26-A5EC-2D52-56A5-8AEA55FF8489}"/>
          </ac:spMkLst>
        </pc:spChg>
        <pc:spChg chg="add mod ord">
          <ac:chgData name="Guest User" userId="S::urn:spo:tenantanon#a30f0094-9120-4aab-ba4c-e5509023b2d5::" providerId="AD" clId="Web-{AB0C88D8-2612-B17F-61B9-8DA5D461BD78}" dt="2025-07-01T22:05:47.086" v="315" actId="14100"/>
          <ac:spMkLst>
            <pc:docMk/>
            <pc:sldMk cId="659748909" sldId="15368069"/>
            <ac:spMk id="13" creationId="{829EC226-C85D-58CC-BD18-12C7DE2AAC54}"/>
          </ac:spMkLst>
        </pc:spChg>
        <pc:spChg chg="add mod">
          <ac:chgData name="Guest User" userId="S::urn:spo:tenantanon#a30f0094-9120-4aab-ba4c-e5509023b2d5::" providerId="AD" clId="Web-{AB0C88D8-2612-B17F-61B9-8DA5D461BD78}" dt="2025-07-01T22:10:49.610" v="373" actId="20577"/>
          <ac:spMkLst>
            <pc:docMk/>
            <pc:sldMk cId="659748909" sldId="15368069"/>
            <ac:spMk id="17" creationId="{7E3AA116-300F-5725-AB51-CC64E3A5A002}"/>
          </ac:spMkLst>
        </pc:spChg>
        <pc:grpChg chg="add">
          <ac:chgData name="Guest User" userId="S::urn:spo:tenantanon#a30f0094-9120-4aab-ba4c-e5509023b2d5::" providerId="AD" clId="Web-{AB0C88D8-2612-B17F-61B9-8DA5D461BD78}" dt="2025-07-01T22:05:29.055" v="312"/>
          <ac:grpSpMkLst>
            <pc:docMk/>
            <pc:sldMk cId="659748909" sldId="15368069"/>
            <ac:grpSpMk id="14" creationId="{708D71A0-20E4-0E4D-EA96-38F966EB52D2}"/>
          </ac:grpSpMkLst>
        </pc:grpChg>
        <pc:picChg chg="add mod ord">
          <ac:chgData name="Guest User" userId="S::urn:spo:tenantanon#a30f0094-9120-4aab-ba4c-e5509023b2d5::" providerId="AD" clId="Web-{AB0C88D8-2612-B17F-61B9-8DA5D461BD78}" dt="2025-07-01T21:59:21.326" v="270" actId="1076"/>
          <ac:picMkLst>
            <pc:docMk/>
            <pc:sldMk cId="659748909" sldId="15368069"/>
            <ac:picMk id="4" creationId="{FE92987C-FC21-CABC-68A5-9266D09D3934}"/>
          </ac:picMkLst>
        </pc:picChg>
        <pc:picChg chg="add mod">
          <ac:chgData name="Guest User" userId="S::urn:spo:tenantanon#a30f0094-9120-4aab-ba4c-e5509023b2d5::" providerId="AD" clId="Web-{AB0C88D8-2612-B17F-61B9-8DA5D461BD78}" dt="2025-07-01T22:04:32.209" v="310" actId="14100"/>
          <ac:picMkLst>
            <pc:docMk/>
            <pc:sldMk cId="659748909" sldId="15368069"/>
            <ac:picMk id="7" creationId="{27228BDA-A228-272C-D4AF-CC0D1EBB4044}"/>
          </ac:picMkLst>
        </pc:picChg>
        <pc:picChg chg="add mod">
          <ac:chgData name="Guest User" userId="S::urn:spo:tenantanon#a30f0094-9120-4aab-ba4c-e5509023b2d5::" providerId="AD" clId="Web-{AB0C88D8-2612-B17F-61B9-8DA5D461BD78}" dt="2025-07-01T22:03:10.879" v="302" actId="1076"/>
          <ac:picMkLst>
            <pc:docMk/>
            <pc:sldMk cId="659748909" sldId="15368069"/>
            <ac:picMk id="12" creationId="{F47F725F-07B4-8199-BFDF-0B0B8099AA9C}"/>
          </ac:picMkLst>
        </pc:picChg>
        <pc:picChg chg="add mod">
          <ac:chgData name="Guest User" userId="S::urn:spo:tenantanon#a30f0094-9120-4aab-ba4c-e5509023b2d5::" providerId="AD" clId="Web-{AB0C88D8-2612-B17F-61B9-8DA5D461BD78}" dt="2025-07-01T22:06:44.260" v="322" actId="1076"/>
          <ac:picMkLst>
            <pc:docMk/>
            <pc:sldMk cId="659748909" sldId="15368069"/>
            <ac:picMk id="15" creationId="{1C0AB77F-2F94-2E36-1D30-7EA9CD8605B2}"/>
          </ac:picMkLst>
        </pc:picChg>
      </pc:sldChg>
    </pc:docChg>
  </pc:docChgLst>
  <pc:docChgLst>
    <pc:chgData name="Martijn Schuemie" userId="dac1472c-1cc6-41dc-9cc7-c4720f7798de" providerId="ADAL" clId="{F962004B-6C1D-1A42-8514-16EAE7EE7D55}"/>
    <pc:docChg chg="custSel addSld delSld modSld">
      <pc:chgData name="Martijn Schuemie" userId="dac1472c-1cc6-41dc-9cc7-c4720f7798de" providerId="ADAL" clId="{F962004B-6C1D-1A42-8514-16EAE7EE7D55}" dt="2025-06-30T10:41:02.007" v="641"/>
      <pc:docMkLst>
        <pc:docMk/>
      </pc:docMkLst>
      <pc:sldChg chg="del">
        <pc:chgData name="Martijn Schuemie" userId="dac1472c-1cc6-41dc-9cc7-c4720f7798de" providerId="ADAL" clId="{F962004B-6C1D-1A42-8514-16EAE7EE7D55}" dt="2025-06-30T09:53:45.202" v="44" actId="2696"/>
        <pc:sldMkLst>
          <pc:docMk/>
          <pc:sldMk cId="4162234816" sldId="258"/>
        </pc:sldMkLst>
      </pc:sldChg>
      <pc:sldChg chg="del">
        <pc:chgData name="Martijn Schuemie" userId="dac1472c-1cc6-41dc-9cc7-c4720f7798de" providerId="ADAL" clId="{F962004B-6C1D-1A42-8514-16EAE7EE7D55}" dt="2025-06-30T09:50:09.944" v="3" actId="2696"/>
        <pc:sldMkLst>
          <pc:docMk/>
          <pc:sldMk cId="176927250" sldId="259"/>
        </pc:sldMkLst>
      </pc:sldChg>
      <pc:sldChg chg="del">
        <pc:chgData name="Martijn Schuemie" userId="dac1472c-1cc6-41dc-9cc7-c4720f7798de" providerId="ADAL" clId="{F962004B-6C1D-1A42-8514-16EAE7EE7D55}" dt="2025-06-30T09:50:08.024" v="2" actId="2696"/>
        <pc:sldMkLst>
          <pc:docMk/>
          <pc:sldMk cId="3187938787" sldId="260"/>
        </pc:sldMkLst>
      </pc:sldChg>
      <pc:sldChg chg="del">
        <pc:chgData name="Martijn Schuemie" userId="dac1472c-1cc6-41dc-9cc7-c4720f7798de" providerId="ADAL" clId="{F962004B-6C1D-1A42-8514-16EAE7EE7D55}" dt="2025-06-30T09:50:08.024" v="2" actId="2696"/>
        <pc:sldMkLst>
          <pc:docMk/>
          <pc:sldMk cId="3615010228" sldId="261"/>
        </pc:sldMkLst>
      </pc:sldChg>
      <pc:sldChg chg="del">
        <pc:chgData name="Martijn Schuemie" userId="dac1472c-1cc6-41dc-9cc7-c4720f7798de" providerId="ADAL" clId="{F962004B-6C1D-1A42-8514-16EAE7EE7D55}" dt="2025-06-30T09:50:08.024" v="2" actId="2696"/>
        <pc:sldMkLst>
          <pc:docMk/>
          <pc:sldMk cId="2840708095" sldId="262"/>
        </pc:sldMkLst>
      </pc:sldChg>
      <pc:sldChg chg="add">
        <pc:chgData name="Martijn Schuemie" userId="dac1472c-1cc6-41dc-9cc7-c4720f7798de" providerId="ADAL" clId="{F962004B-6C1D-1A42-8514-16EAE7EE7D55}" dt="2025-06-30T10:37:46.534" v="640"/>
        <pc:sldMkLst>
          <pc:docMk/>
          <pc:sldMk cId="2610952443" sldId="373"/>
        </pc:sldMkLst>
      </pc:sldChg>
      <pc:sldChg chg="delSp add modAnim">
        <pc:chgData name="Martijn Schuemie" userId="dac1472c-1cc6-41dc-9cc7-c4720f7798de" providerId="ADAL" clId="{F962004B-6C1D-1A42-8514-16EAE7EE7D55}" dt="2025-06-30T10:41:02.007" v="641"/>
        <pc:sldMkLst>
          <pc:docMk/>
          <pc:sldMk cId="3982193897" sldId="378"/>
        </pc:sldMkLst>
      </pc:sldChg>
      <pc:sldChg chg="add">
        <pc:chgData name="Martijn Schuemie" userId="dac1472c-1cc6-41dc-9cc7-c4720f7798de" providerId="ADAL" clId="{F962004B-6C1D-1A42-8514-16EAE7EE7D55}" dt="2025-06-30T10:37:46.534" v="640"/>
        <pc:sldMkLst>
          <pc:docMk/>
          <pc:sldMk cId="2206256857" sldId="380"/>
        </pc:sldMkLst>
      </pc:sldChg>
      <pc:sldChg chg="add">
        <pc:chgData name="Martijn Schuemie" userId="dac1472c-1cc6-41dc-9cc7-c4720f7798de" providerId="ADAL" clId="{F962004B-6C1D-1A42-8514-16EAE7EE7D55}" dt="2025-06-30T10:37:46.534" v="640"/>
        <pc:sldMkLst>
          <pc:docMk/>
          <pc:sldMk cId="1386562874" sldId="381"/>
        </pc:sldMkLst>
      </pc:sldChg>
      <pc:sldChg chg="add">
        <pc:chgData name="Martijn Schuemie" userId="dac1472c-1cc6-41dc-9cc7-c4720f7798de" providerId="ADAL" clId="{F962004B-6C1D-1A42-8514-16EAE7EE7D55}" dt="2025-06-30T10:37:46.534" v="640"/>
        <pc:sldMkLst>
          <pc:docMk/>
          <pc:sldMk cId="3328542705" sldId="382"/>
        </pc:sldMkLst>
      </pc:sldChg>
      <pc:sldChg chg="add">
        <pc:chgData name="Martijn Schuemie" userId="dac1472c-1cc6-41dc-9cc7-c4720f7798de" providerId="ADAL" clId="{F962004B-6C1D-1A42-8514-16EAE7EE7D55}" dt="2025-06-30T10:37:46.534" v="640"/>
        <pc:sldMkLst>
          <pc:docMk/>
          <pc:sldMk cId="4181239075" sldId="384"/>
        </pc:sldMkLst>
      </pc:sldChg>
      <pc:sldChg chg="add">
        <pc:chgData name="Martijn Schuemie" userId="dac1472c-1cc6-41dc-9cc7-c4720f7798de" providerId="ADAL" clId="{F962004B-6C1D-1A42-8514-16EAE7EE7D55}" dt="2025-06-30T10:37:46.534" v="640"/>
        <pc:sldMkLst>
          <pc:docMk/>
          <pc:sldMk cId="3547754087" sldId="385"/>
        </pc:sldMkLst>
      </pc:sldChg>
      <pc:sldChg chg="del">
        <pc:chgData name="Martijn Schuemie" userId="dac1472c-1cc6-41dc-9cc7-c4720f7798de" providerId="ADAL" clId="{F962004B-6C1D-1A42-8514-16EAE7EE7D55}" dt="2025-06-30T09:50:12.737" v="4" actId="2696"/>
        <pc:sldMkLst>
          <pc:docMk/>
          <pc:sldMk cId="1928887689" sldId="393"/>
        </pc:sldMkLst>
      </pc:sldChg>
      <pc:sldChg chg="add">
        <pc:chgData name="Martijn Schuemie" userId="dac1472c-1cc6-41dc-9cc7-c4720f7798de" providerId="ADAL" clId="{F962004B-6C1D-1A42-8514-16EAE7EE7D55}" dt="2025-06-30T10:37:46.534" v="640"/>
        <pc:sldMkLst>
          <pc:docMk/>
          <pc:sldMk cId="2440189985" sldId="403"/>
        </pc:sldMkLst>
      </pc:sldChg>
      <pc:sldChg chg="modSp">
        <pc:chgData name="Martijn Schuemie" userId="dac1472c-1cc6-41dc-9cc7-c4720f7798de" providerId="ADAL" clId="{F962004B-6C1D-1A42-8514-16EAE7EE7D55}" dt="2025-06-30T09:49:40.449" v="1" actId="20577"/>
        <pc:sldMkLst>
          <pc:docMk/>
          <pc:sldMk cId="554531026" sldId="615"/>
        </pc:sldMkLst>
        <pc:spChg chg="mod">
          <ac:chgData name="Martijn Schuemie" userId="dac1472c-1cc6-41dc-9cc7-c4720f7798de" providerId="ADAL" clId="{F962004B-6C1D-1A42-8514-16EAE7EE7D55}" dt="2025-06-30T09:49:40.449" v="1" actId="20577"/>
          <ac:spMkLst>
            <pc:docMk/>
            <pc:sldMk cId="554531026" sldId="615"/>
            <ac:spMk id="3" creationId="{DF824B0E-66D8-FECD-0B09-F9CB18C160C2}"/>
          </ac:spMkLst>
        </pc:spChg>
      </pc:sldChg>
      <pc:sldChg chg="del">
        <pc:chgData name="Martijn Schuemie" userId="dac1472c-1cc6-41dc-9cc7-c4720f7798de" providerId="ADAL" clId="{F962004B-6C1D-1A42-8514-16EAE7EE7D55}" dt="2025-06-30T09:51:13.995" v="5" actId="2696"/>
        <pc:sldMkLst>
          <pc:docMk/>
          <pc:sldMk cId="1538373255" sldId="15368037"/>
        </pc:sldMkLst>
      </pc:sldChg>
      <pc:sldChg chg="del">
        <pc:chgData name="Martijn Schuemie" userId="dac1472c-1cc6-41dc-9cc7-c4720f7798de" providerId="ADAL" clId="{F962004B-6C1D-1A42-8514-16EAE7EE7D55}" dt="2025-06-30T09:51:16.913" v="6" actId="2696"/>
        <pc:sldMkLst>
          <pc:docMk/>
          <pc:sldMk cId="1284867753" sldId="15368038"/>
        </pc:sldMkLst>
      </pc:sldChg>
      <pc:sldChg chg="modSp mod">
        <pc:chgData name="Martijn Schuemie" userId="dac1472c-1cc6-41dc-9cc7-c4720f7798de" providerId="ADAL" clId="{F962004B-6C1D-1A42-8514-16EAE7EE7D55}" dt="2025-06-30T09:51:49.192" v="16" actId="20577"/>
        <pc:sldMkLst>
          <pc:docMk/>
          <pc:sldMk cId="3993921890" sldId="15368040"/>
        </pc:sldMkLst>
        <pc:spChg chg="mod">
          <ac:chgData name="Martijn Schuemie" userId="dac1472c-1cc6-41dc-9cc7-c4720f7798de" providerId="ADAL" clId="{F962004B-6C1D-1A42-8514-16EAE7EE7D55}" dt="2025-06-30T09:51:49.192" v="16" actId="20577"/>
          <ac:spMkLst>
            <pc:docMk/>
            <pc:sldMk cId="3993921890" sldId="15368040"/>
            <ac:spMk id="2" creationId="{2E221595-44EC-9BC0-D9FF-32F60DB9878F}"/>
          </ac:spMkLst>
        </pc:spChg>
      </pc:sldChg>
      <pc:sldChg chg="modSp mod">
        <pc:chgData name="Martijn Schuemie" userId="dac1472c-1cc6-41dc-9cc7-c4720f7798de" providerId="ADAL" clId="{F962004B-6C1D-1A42-8514-16EAE7EE7D55}" dt="2025-06-30T10:06:50.442" v="70" actId="20577"/>
        <pc:sldMkLst>
          <pc:docMk/>
          <pc:sldMk cId="2224332513" sldId="15368043"/>
        </pc:sldMkLst>
        <pc:spChg chg="mod">
          <ac:chgData name="Martijn Schuemie" userId="dac1472c-1cc6-41dc-9cc7-c4720f7798de" providerId="ADAL" clId="{F962004B-6C1D-1A42-8514-16EAE7EE7D55}" dt="2025-06-30T10:06:50.442" v="70" actId="20577"/>
          <ac:spMkLst>
            <pc:docMk/>
            <pc:sldMk cId="2224332513" sldId="15368043"/>
            <ac:spMk id="2" creationId="{64CE3554-1F07-D73F-5FA6-318ABBED9AC7}"/>
          </ac:spMkLst>
        </pc:spChg>
        <pc:spChg chg="mod">
          <ac:chgData name="Martijn Schuemie" userId="dac1472c-1cc6-41dc-9cc7-c4720f7798de" providerId="ADAL" clId="{F962004B-6C1D-1A42-8514-16EAE7EE7D55}" dt="2025-06-30T10:06:44.249" v="45" actId="6549"/>
          <ac:spMkLst>
            <pc:docMk/>
            <pc:sldMk cId="2224332513" sldId="15368043"/>
            <ac:spMk id="3" creationId="{9B0E04F2-4671-40B5-3128-7A69334A6A13}"/>
          </ac:spMkLst>
        </pc:spChg>
      </pc:sldChg>
      <pc:sldChg chg="modSp mod">
        <pc:chgData name="Martijn Schuemie" userId="dac1472c-1cc6-41dc-9cc7-c4720f7798de" providerId="ADAL" clId="{F962004B-6C1D-1A42-8514-16EAE7EE7D55}" dt="2025-06-30T09:48:56.194" v="0" actId="27636"/>
        <pc:sldMkLst>
          <pc:docMk/>
          <pc:sldMk cId="3496632036" sldId="15368053"/>
        </pc:sldMkLst>
        <pc:spChg chg="mod">
          <ac:chgData name="Martijn Schuemie" userId="dac1472c-1cc6-41dc-9cc7-c4720f7798de" providerId="ADAL" clId="{F962004B-6C1D-1A42-8514-16EAE7EE7D55}" dt="2025-06-30T09:48:56.194" v="0" actId="27636"/>
          <ac:spMkLst>
            <pc:docMk/>
            <pc:sldMk cId="3496632036" sldId="15368053"/>
            <ac:spMk id="3" creationId="{8746AD9E-2CCC-F0DB-2D1D-07246D8DCDE2}"/>
          </ac:spMkLst>
        </pc:spChg>
      </pc:sldChg>
      <pc:sldChg chg="addSp delSp modSp new mod modClrScheme chgLayout">
        <pc:chgData name="Martijn Schuemie" userId="dac1472c-1cc6-41dc-9cc7-c4720f7798de" providerId="ADAL" clId="{F962004B-6C1D-1A42-8514-16EAE7EE7D55}" dt="2025-06-30T09:52:18.396" v="43" actId="20577"/>
        <pc:sldMkLst>
          <pc:docMk/>
          <pc:sldMk cId="669538191" sldId="15368065"/>
        </pc:sldMkLst>
        <pc:spChg chg="add mod ord">
          <ac:chgData name="Martijn Schuemie" userId="dac1472c-1cc6-41dc-9cc7-c4720f7798de" providerId="ADAL" clId="{F962004B-6C1D-1A42-8514-16EAE7EE7D55}" dt="2025-06-30T09:52:18.396" v="43" actId="20577"/>
          <ac:spMkLst>
            <pc:docMk/>
            <pc:sldMk cId="669538191" sldId="15368065"/>
            <ac:spMk id="4" creationId="{F6EBED48-7411-9AD3-A770-E135B188609E}"/>
          </ac:spMkLst>
        </pc:spChg>
        <pc:spChg chg="add mod ord">
          <ac:chgData name="Martijn Schuemie" userId="dac1472c-1cc6-41dc-9cc7-c4720f7798de" providerId="ADAL" clId="{F962004B-6C1D-1A42-8514-16EAE7EE7D55}" dt="2025-06-30T09:52:12.176" v="18" actId="700"/>
          <ac:spMkLst>
            <pc:docMk/>
            <pc:sldMk cId="669538191" sldId="15368065"/>
            <ac:spMk id="5" creationId="{408159BF-5A1E-3ABD-37AE-A0D74CB98F21}"/>
          </ac:spMkLst>
        </pc:spChg>
      </pc:sldChg>
      <pc:sldChg chg="addSp delSp modSp new mod">
        <pc:chgData name="Martijn Schuemie" userId="dac1472c-1cc6-41dc-9cc7-c4720f7798de" providerId="ADAL" clId="{F962004B-6C1D-1A42-8514-16EAE7EE7D55}" dt="2025-06-30T10:17:42.005" v="639" actId="1076"/>
        <pc:sldMkLst>
          <pc:docMk/>
          <pc:sldMk cId="886622506" sldId="15368066"/>
        </pc:sldMkLst>
        <pc:spChg chg="mod">
          <ac:chgData name="Martijn Schuemie" userId="dac1472c-1cc6-41dc-9cc7-c4720f7798de" providerId="ADAL" clId="{F962004B-6C1D-1A42-8514-16EAE7EE7D55}" dt="2025-06-30T10:07:33.565" v="116" actId="20577"/>
          <ac:spMkLst>
            <pc:docMk/>
            <pc:sldMk cId="886622506" sldId="15368066"/>
            <ac:spMk id="2" creationId="{E44F4919-A516-F7C2-606E-246221B88AA8}"/>
          </ac:spMkLst>
        </pc:spChg>
        <pc:spChg chg="mod">
          <ac:chgData name="Martijn Schuemie" userId="dac1472c-1cc6-41dc-9cc7-c4720f7798de" providerId="ADAL" clId="{F962004B-6C1D-1A42-8514-16EAE7EE7D55}" dt="2025-06-30T10:15:58.941" v="630" actId="1035"/>
          <ac:spMkLst>
            <pc:docMk/>
            <pc:sldMk cId="886622506" sldId="15368066"/>
            <ac:spMk id="3" creationId="{CEE9B767-52F1-49BB-4AFE-13251A309A2A}"/>
          </ac:spMkLst>
        </pc:spChg>
        <pc:picChg chg="add mod">
          <ac:chgData name="Martijn Schuemie" userId="dac1472c-1cc6-41dc-9cc7-c4720f7798de" providerId="ADAL" clId="{F962004B-6C1D-1A42-8514-16EAE7EE7D55}" dt="2025-06-30T10:16:02.701" v="631" actId="1076"/>
          <ac:picMkLst>
            <pc:docMk/>
            <pc:sldMk cId="886622506" sldId="15368066"/>
            <ac:picMk id="4" creationId="{C89EC915-3519-8B9C-8243-B004B0CFCF92}"/>
          </ac:picMkLst>
        </pc:picChg>
        <pc:picChg chg="add mod">
          <ac:chgData name="Martijn Schuemie" userId="dac1472c-1cc6-41dc-9cc7-c4720f7798de" providerId="ADAL" clId="{F962004B-6C1D-1A42-8514-16EAE7EE7D55}" dt="2025-06-30T10:15:48.696" v="620" actId="1076"/>
          <ac:picMkLst>
            <pc:docMk/>
            <pc:sldMk cId="886622506" sldId="15368066"/>
            <ac:picMk id="6" creationId="{656D2D3B-A7F4-C951-ACCC-4E671F058BDC}"/>
          </ac:picMkLst>
        </pc:picChg>
        <pc:picChg chg="add mod">
          <ac:chgData name="Martijn Schuemie" userId="dac1472c-1cc6-41dc-9cc7-c4720f7798de" providerId="ADAL" clId="{F962004B-6C1D-1A42-8514-16EAE7EE7D55}" dt="2025-06-30T10:17:42.005" v="639" actId="1076"/>
          <ac:picMkLst>
            <pc:docMk/>
            <pc:sldMk cId="886622506" sldId="15368066"/>
            <ac:picMk id="7" creationId="{665D72DB-A426-869F-5AE9-2648CC434F22}"/>
          </ac:picMkLst>
        </pc:picChg>
      </pc:sldChg>
    </pc:docChg>
  </pc:docChgLst>
  <pc:docChgLst>
    <pc:chgData name="Martijn Schuemie" userId="S::schuemie@ohdsi.org::dac1472c-1cc6-41dc-9cc7-c4720f7798de" providerId="AD" clId="Web-{080FD984-628C-6B9D-4983-DE21974517DB}"/>
    <pc:docChg chg="modSld">
      <pc:chgData name="Martijn Schuemie" userId="S::schuemie@ohdsi.org::dac1472c-1cc6-41dc-9cc7-c4720f7798de" providerId="AD" clId="Web-{080FD984-628C-6B9D-4983-DE21974517DB}" dt="2025-06-27T11:19:35.060" v="25" actId="20577"/>
      <pc:docMkLst>
        <pc:docMk/>
      </pc:docMkLst>
      <pc:sldChg chg="modSp">
        <pc:chgData name="Martijn Schuemie" userId="S::schuemie@ohdsi.org::dac1472c-1cc6-41dc-9cc7-c4720f7798de" providerId="AD" clId="Web-{080FD984-628C-6B9D-4983-DE21974517DB}" dt="2025-06-27T11:19:21.263" v="21" actId="20577"/>
        <pc:sldMkLst>
          <pc:docMk/>
          <pc:sldMk cId="1387500453" sldId="256"/>
        </pc:sldMkLst>
        <pc:spChg chg="mod">
          <ac:chgData name="Martijn Schuemie" userId="S::schuemie@ohdsi.org::dac1472c-1cc6-41dc-9cc7-c4720f7798de" providerId="AD" clId="Web-{080FD984-628C-6B9D-4983-DE21974517DB}" dt="2025-06-27T11:19:21.263" v="21" actId="20577"/>
          <ac:spMkLst>
            <pc:docMk/>
            <pc:sldMk cId="1387500453" sldId="256"/>
            <ac:spMk id="3" creationId="{00000000-0000-0000-0000-000000000000}"/>
          </ac:spMkLst>
        </pc:spChg>
      </pc:sldChg>
      <pc:sldChg chg="modSp">
        <pc:chgData name="Martijn Schuemie" userId="S::schuemie@ohdsi.org::dac1472c-1cc6-41dc-9cc7-c4720f7798de" providerId="AD" clId="Web-{080FD984-628C-6B9D-4983-DE21974517DB}" dt="2025-06-27T11:19:35.060" v="25" actId="20577"/>
        <pc:sldMkLst>
          <pc:docMk/>
          <pc:sldMk cId="1544270265" sldId="257"/>
        </pc:sldMkLst>
        <pc:spChg chg="mod">
          <ac:chgData name="Martijn Schuemie" userId="S::schuemie@ohdsi.org::dac1472c-1cc6-41dc-9cc7-c4720f7798de" providerId="AD" clId="Web-{080FD984-628C-6B9D-4983-DE21974517DB}" dt="2025-06-27T11:19:35.060" v="25" actId="20577"/>
          <ac:spMkLst>
            <pc:docMk/>
            <pc:sldMk cId="1544270265" sldId="257"/>
            <ac:spMk id="3" creationId="{8AD1C241-30B2-BC42-6370-2DCD0286070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B52742-373F-4A87-92C3-F1BD6DE2FDEE}" type="datetimeFigureOut">
              <a:rPr lang="en-US" smtClean="0"/>
              <a:t>7/6/2025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CCA093-4890-4B46-98EB-711D340FBB2C}" type="slidenum">
              <a:rPr lang="en-US" smtClean="0"/>
              <a:t>‹#›</a:t>
            </a:fld>
            <a:endParaRPr lang="en-US"/>
          </a:p>
        </p:txBody>
      </p:sp>
    </p:spTree>
    <p:extLst>
      <p:ext uri="{BB962C8B-B14F-4D97-AF65-F5344CB8AC3E}">
        <p14:creationId xmlns:p14="http://schemas.microsoft.com/office/powerpoint/2010/main" val="2063405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CCA093-4890-4B46-98EB-711D340FBB2C}" type="slidenum">
              <a:rPr lang="en-US" smtClean="0"/>
              <a:t>19</a:t>
            </a:fld>
            <a:endParaRPr lang="en-US"/>
          </a:p>
        </p:txBody>
      </p:sp>
    </p:spTree>
    <p:extLst>
      <p:ext uri="{BB962C8B-B14F-4D97-AF65-F5344CB8AC3E}">
        <p14:creationId xmlns:p14="http://schemas.microsoft.com/office/powerpoint/2010/main" val="37758702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49600" y="2130426"/>
            <a:ext cx="8128000" cy="1755775"/>
          </a:xfrm>
        </p:spPr>
        <p:txBody>
          <a:bodyPr/>
          <a:lstStyle>
            <a:lvl1pPr>
              <a:defRPr/>
            </a:lvl1pPr>
          </a:lstStyle>
          <a:p>
            <a:r>
              <a:rPr lang="en-US"/>
              <a:t>Click to edit Master title style</a:t>
            </a:r>
          </a:p>
        </p:txBody>
      </p:sp>
      <p:sp>
        <p:nvSpPr>
          <p:cNvPr id="3" name="Subtitle 2"/>
          <p:cNvSpPr>
            <a:spLocks noGrp="1"/>
          </p:cNvSpPr>
          <p:nvPr>
            <p:ph type="subTitle" idx="1"/>
          </p:nvPr>
        </p:nvSpPr>
        <p:spPr>
          <a:xfrm>
            <a:off x="3149600" y="4038600"/>
            <a:ext cx="8128000" cy="1752600"/>
          </a:xfrm>
        </p:spPr>
        <p:txBody>
          <a:bodyPr>
            <a:normAutofit/>
          </a:bodyPr>
          <a:lstStyle>
            <a:lvl1pPr marL="0" indent="0" algn="ctr">
              <a:buNone/>
              <a:defRPr sz="2800">
                <a:solidFill>
                  <a:srgbClr val="15315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3" descr="C:\Users\pryan4\Downloads\want-impact-public-health-help-shape-journey-ahead\OHDSI logo with text - vertical - colored.png">
            <a:extLst>
              <a:ext uri="{FF2B5EF4-FFF2-40B4-BE49-F238E27FC236}">
                <a16:creationId xmlns:a16="http://schemas.microsoft.com/office/drawing/2014/main" id="{E7554C83-E62F-48C0-8308-2B4788DD0E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1447800"/>
            <a:ext cx="3451860" cy="41558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2E51E90-0C4E-473C-AC0E-58AA21A6B7FD}"/>
              </a:ext>
            </a:extLst>
          </p:cNvPr>
          <p:cNvSpPr/>
          <p:nvPr/>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D0E8FF29-8372-4E63-6D5A-9E9A04430E9C}"/>
              </a:ext>
            </a:extLst>
          </p:cNvPr>
          <p:cNvSpPr/>
          <p:nvPr userDrawn="1"/>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683697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0382" y="152400"/>
            <a:ext cx="10332018" cy="8382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7" name="Picture 2" descr="C:\Users\pryan4\Downloads\want-impact-public-health-help-shape-journey-ahead\OHDSI logo only - colored.png">
            <a:extLst>
              <a:ext uri="{FF2B5EF4-FFF2-40B4-BE49-F238E27FC236}">
                <a16:creationId xmlns:a16="http://schemas.microsoft.com/office/drawing/2014/main" id="{8E27D786-324D-4E22-B525-044E22AFE8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4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0382" y="152400"/>
            <a:ext cx="10332018" cy="8382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8" name="Picture 2" descr="C:\Users\pryan4\Downloads\want-impact-public-health-help-shape-journey-ahead\OHDSI logo only - colored.png">
            <a:extLst>
              <a:ext uri="{FF2B5EF4-FFF2-40B4-BE49-F238E27FC236}">
                <a16:creationId xmlns:a16="http://schemas.microsoft.com/office/drawing/2014/main" id="{6704EB07-5162-4E35-A2EB-81F553E396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F7E808-9302-4B4C-9AD7-0211CD846277}"/>
              </a:ext>
            </a:extLst>
          </p:cNvPr>
          <p:cNvSpPr/>
          <p:nvPr/>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89783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0382" y="152400"/>
            <a:ext cx="10332018" cy="838200"/>
          </a:xfrm>
        </p:spPr>
        <p:txBody>
          <a:bodyPr/>
          <a:lstStyle/>
          <a:p>
            <a:r>
              <a:rPr lang="en-US"/>
              <a:t>Click to edit Master title style</a:t>
            </a:r>
          </a:p>
        </p:txBody>
      </p:sp>
      <p:sp>
        <p:nvSpPr>
          <p:cNvPr id="10"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6" name="Picture 2" descr="C:\Users\pryan4\Downloads\want-impact-public-health-help-shape-journey-ahead\OHDSI logo only - colored.png">
            <a:extLst>
              <a:ext uri="{FF2B5EF4-FFF2-40B4-BE49-F238E27FC236}">
                <a16:creationId xmlns:a16="http://schemas.microsoft.com/office/drawing/2014/main" id="{1A5E6E12-2FC3-42E8-8BB6-3627951F88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FBDDB2-0751-4639-B11D-C8B98E7ACF92}"/>
              </a:ext>
            </a:extLst>
          </p:cNvPr>
          <p:cNvSpPr/>
          <p:nvPr/>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976264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
        <p:nvSpPr>
          <p:cNvPr id="5" name="Rectangle 4">
            <a:extLst>
              <a:ext uri="{FF2B5EF4-FFF2-40B4-BE49-F238E27FC236}">
                <a16:creationId xmlns:a16="http://schemas.microsoft.com/office/drawing/2014/main" id="{FB2F1865-3EF1-48A0-9F37-5FB0798E68D5}"/>
              </a:ext>
            </a:extLst>
          </p:cNvPr>
          <p:cNvSpPr/>
          <p:nvPr/>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2" descr="C:\Users\pryan4\Downloads\want-impact-public-health-help-shape-journey-ahead\OHDSI logo only - colored.png">
            <a:extLst>
              <a:ext uri="{FF2B5EF4-FFF2-40B4-BE49-F238E27FC236}">
                <a16:creationId xmlns:a16="http://schemas.microsoft.com/office/drawing/2014/main" id="{09A03D4B-1AF1-4F2F-A794-7D4F3F3D12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3164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152400"/>
            <a:ext cx="10058400" cy="8382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219201"/>
            <a:ext cx="10972800" cy="4906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45087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hf sldNum="0" hdr="0" ftr="0" dt="0"/>
  <p:txStyles>
    <p:titleStyle>
      <a:lvl1pPr algn="ctr" defTabSz="914400" rtl="0" eaLnBrk="1" latinLnBrk="0" hangingPunct="1">
        <a:spcBef>
          <a:spcPct val="0"/>
        </a:spcBef>
        <a:buNone/>
        <a:defRPr sz="4000" kern="1200">
          <a:solidFill>
            <a:srgbClr val="20425A"/>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2.sv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9.png"/><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ohdsi.github.io/Hades/"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Whirlwind Introduction to Open-Source Analytic Tools</a:t>
            </a:r>
          </a:p>
        </p:txBody>
      </p:sp>
      <p:sp>
        <p:nvSpPr>
          <p:cNvPr id="3" name="Subtitle 2"/>
          <p:cNvSpPr>
            <a:spLocks noGrp="1"/>
          </p:cNvSpPr>
          <p:nvPr>
            <p:ph type="subTitle" idx="1"/>
          </p:nvPr>
        </p:nvSpPr>
        <p:spPr/>
        <p:txBody>
          <a:bodyPr vert="horz" lIns="91440" tIns="45720" rIns="91440" bIns="45720" rtlCol="0" anchor="t">
            <a:normAutofit/>
          </a:bodyPr>
          <a:lstStyle/>
          <a:p>
            <a:r>
              <a:rPr lang="en-US"/>
              <a:t>Anthony Sena, Adam Black &amp; Martijn </a:t>
            </a:r>
            <a:r>
              <a:rPr lang="en-US" err="1"/>
              <a:t>Schuemie</a:t>
            </a:r>
            <a:endParaRPr lang="en-US" err="1">
              <a:ea typeface="Calibri"/>
              <a:cs typeface="Calibri"/>
            </a:endParaRPr>
          </a:p>
          <a:p>
            <a:r>
              <a:rPr lang="en-US"/>
              <a:t>6 July 2025</a:t>
            </a:r>
          </a:p>
        </p:txBody>
      </p:sp>
    </p:spTree>
    <p:extLst>
      <p:ext uri="{BB962C8B-B14F-4D97-AF65-F5344CB8AC3E}">
        <p14:creationId xmlns:p14="http://schemas.microsoft.com/office/powerpoint/2010/main" val="1387500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1785-F4AD-41A2-AC5E-20EAD46D5DE7}"/>
              </a:ext>
            </a:extLst>
          </p:cNvPr>
          <p:cNvSpPr>
            <a:spLocks noGrp="1"/>
          </p:cNvSpPr>
          <p:nvPr>
            <p:ph type="title"/>
          </p:nvPr>
        </p:nvSpPr>
        <p:spPr/>
        <p:txBody>
          <a:bodyPr>
            <a:normAutofit/>
          </a:bodyPr>
          <a:lstStyle/>
          <a:p>
            <a:r>
              <a:rPr lang="en-US" err="1"/>
              <a:t>DatabaseConnector</a:t>
            </a:r>
            <a:r>
              <a:rPr lang="en-US"/>
              <a:t> + </a:t>
            </a:r>
            <a:r>
              <a:rPr lang="en-US" err="1"/>
              <a:t>SqlRender</a:t>
            </a:r>
            <a:endParaRPr lang="en-US"/>
          </a:p>
        </p:txBody>
      </p:sp>
      <p:sp>
        <p:nvSpPr>
          <p:cNvPr id="3" name="Content Placeholder 2">
            <a:extLst>
              <a:ext uri="{FF2B5EF4-FFF2-40B4-BE49-F238E27FC236}">
                <a16:creationId xmlns:a16="http://schemas.microsoft.com/office/drawing/2014/main" id="{D150E579-B426-4548-BFD0-628F373D12F4}"/>
              </a:ext>
            </a:extLst>
          </p:cNvPr>
          <p:cNvSpPr>
            <a:spLocks noGrp="1"/>
          </p:cNvSpPr>
          <p:nvPr>
            <p:ph idx="1"/>
          </p:nvPr>
        </p:nvSpPr>
        <p:spPr/>
        <p:txBody>
          <a:bodyPr>
            <a:normAutofit/>
          </a:bodyPr>
          <a:lstStyle/>
          <a:p>
            <a:r>
              <a:rPr lang="en-US" b="1"/>
              <a:t>Goal:</a:t>
            </a:r>
            <a:r>
              <a:rPr lang="en-US"/>
              <a:t> write SQL code once, run on all supported platforms</a:t>
            </a:r>
          </a:p>
          <a:p>
            <a:r>
              <a:rPr lang="en-US"/>
              <a:t>Emulate temp tables for platforms that don’t have them</a:t>
            </a:r>
          </a:p>
          <a:p>
            <a:r>
              <a:rPr lang="en-US"/>
              <a:t>Translates `</a:t>
            </a:r>
            <a:r>
              <a:rPr lang="en-US" err="1"/>
              <a:t>OhdsiSql</a:t>
            </a:r>
            <a:r>
              <a:rPr lang="en-US"/>
              <a:t>` into the desired SQL dialect</a:t>
            </a:r>
          </a:p>
          <a:p>
            <a:pPr lvl="1"/>
            <a:r>
              <a:rPr lang="en-US" err="1"/>
              <a:t>OhdsiSql</a:t>
            </a:r>
            <a:r>
              <a:rPr lang="en-US"/>
              <a:t> is a subset of SQL Server SQL</a:t>
            </a:r>
          </a:p>
          <a:p>
            <a:pPr lvl="1"/>
            <a:r>
              <a:rPr lang="en-US"/>
              <a:t>Separate syntax for parameterization of SQL</a:t>
            </a:r>
          </a:p>
          <a:p>
            <a:pPr marL="457200" lvl="1" indent="0">
              <a:buNone/>
            </a:pPr>
            <a:endParaRPr lang="en-US"/>
          </a:p>
        </p:txBody>
      </p:sp>
      <p:sp>
        <p:nvSpPr>
          <p:cNvPr id="4" name="Slide Number Placeholder 3">
            <a:extLst>
              <a:ext uri="{FF2B5EF4-FFF2-40B4-BE49-F238E27FC236}">
                <a16:creationId xmlns:a16="http://schemas.microsoft.com/office/drawing/2014/main" id="{9AA19097-4FE5-4825-9ACE-1B6F5399F73D}"/>
              </a:ext>
            </a:extLst>
          </p:cNvPr>
          <p:cNvSpPr>
            <a:spLocks noGrp="1"/>
          </p:cNvSpPr>
          <p:nvPr>
            <p:ph type="sldNum" sz="quarter" idx="4"/>
          </p:nvPr>
        </p:nvSpPr>
        <p:spPr/>
        <p:txBody>
          <a:bodyPr/>
          <a:lstStyle/>
          <a:p>
            <a:fld id="{444583ED-F364-40B3-B25B-483B5033DFA3}" type="slidenum">
              <a:rPr lang="en-US" smtClean="0"/>
              <a:pPr/>
              <a:t>10</a:t>
            </a:fld>
            <a:endParaRPr lang="en-US"/>
          </a:p>
        </p:txBody>
      </p:sp>
      <p:graphicFrame>
        <p:nvGraphicFramePr>
          <p:cNvPr id="5" name="Table 4">
            <a:extLst>
              <a:ext uri="{FF2B5EF4-FFF2-40B4-BE49-F238E27FC236}">
                <a16:creationId xmlns:a16="http://schemas.microsoft.com/office/drawing/2014/main" id="{98A7126A-EA20-26C2-AE06-B0288021C488}"/>
              </a:ext>
            </a:extLst>
          </p:cNvPr>
          <p:cNvGraphicFramePr>
            <a:graphicFrameLocks noGrp="1"/>
          </p:cNvGraphicFramePr>
          <p:nvPr>
            <p:extLst>
              <p:ext uri="{D42A27DB-BD31-4B8C-83A1-F6EECF244321}">
                <p14:modId xmlns:p14="http://schemas.microsoft.com/office/powerpoint/2010/main" val="799354851"/>
              </p:ext>
            </p:extLst>
          </p:nvPr>
        </p:nvGraphicFramePr>
        <p:xfrm>
          <a:off x="609599" y="4330726"/>
          <a:ext cx="10972800" cy="101092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3321971666"/>
                    </a:ext>
                  </a:extLst>
                </a:gridCol>
                <a:gridCol w="3657600">
                  <a:extLst>
                    <a:ext uri="{9D8B030D-6E8A-4147-A177-3AD203B41FA5}">
                      <a16:colId xmlns:a16="http://schemas.microsoft.com/office/drawing/2014/main" val="2976617243"/>
                    </a:ext>
                  </a:extLst>
                </a:gridCol>
                <a:gridCol w="3657600">
                  <a:extLst>
                    <a:ext uri="{9D8B030D-6E8A-4147-A177-3AD203B41FA5}">
                      <a16:colId xmlns:a16="http://schemas.microsoft.com/office/drawing/2014/main" val="3616808247"/>
                    </a:ext>
                  </a:extLst>
                </a:gridCol>
              </a:tblGrid>
              <a:tr h="370840">
                <a:tc>
                  <a:txBody>
                    <a:bodyPr/>
                    <a:lstStyle/>
                    <a:p>
                      <a:r>
                        <a:rPr lang="en-US" err="1"/>
                        <a:t>OhdsiSql</a:t>
                      </a:r>
                      <a:endParaRPr lang="en-US"/>
                    </a:p>
                  </a:txBody>
                  <a:tcPr/>
                </a:tc>
                <a:tc>
                  <a:txBody>
                    <a:bodyPr/>
                    <a:lstStyle/>
                    <a:p>
                      <a:r>
                        <a:rPr lang="en-US" err="1"/>
                        <a:t>SqlServer</a:t>
                      </a:r>
                      <a:endParaRPr lang="en-US"/>
                    </a:p>
                  </a:txBody>
                  <a:tcPr/>
                </a:tc>
                <a:tc>
                  <a:txBody>
                    <a:bodyPr/>
                    <a:lstStyle/>
                    <a:p>
                      <a:r>
                        <a:rPr lang="en-US"/>
                        <a:t>PostgreSQL</a:t>
                      </a:r>
                    </a:p>
                  </a:txBody>
                  <a:tcPr/>
                </a:tc>
                <a:extLst>
                  <a:ext uri="{0D108BD9-81ED-4DB2-BD59-A6C34878D82A}">
                    <a16:rowId xmlns:a16="http://schemas.microsoft.com/office/drawing/2014/main" val="4263173158"/>
                  </a:ext>
                </a:extLst>
              </a:tr>
              <a:tr h="370840">
                <a:tc>
                  <a:txBody>
                    <a:bodyPr/>
                    <a:lstStyle/>
                    <a:p>
                      <a:r>
                        <a:rPr lang="en-US">
                          <a:latin typeface="Courier New" panose="02070309020205020404" pitchFamily="49" charset="0"/>
                          <a:cs typeface="Courier New" panose="02070309020205020404" pitchFamily="49" charset="0"/>
                        </a:rPr>
                        <a:t>SELECT TOP 10 </a:t>
                      </a:r>
                      <a:r>
                        <a:rPr lang="en-US" err="1">
                          <a:latin typeface="Courier New" panose="02070309020205020404" pitchFamily="49" charset="0"/>
                          <a:cs typeface="Courier New" panose="02070309020205020404" pitchFamily="49" charset="0"/>
                        </a:rPr>
                        <a:t>person_id</a:t>
                      </a:r>
                      <a:r>
                        <a:rPr lang="en-US">
                          <a:latin typeface="Courier New" panose="02070309020205020404" pitchFamily="49" charset="0"/>
                          <a:cs typeface="Courier New" panose="02070309020205020404" pitchFamily="49" charset="0"/>
                        </a:rPr>
                        <a:t> FROM @cdm.person;</a:t>
                      </a:r>
                    </a:p>
                  </a:txBody>
                  <a:tcPr/>
                </a:tc>
                <a:tc>
                  <a:txBody>
                    <a:bodyPr/>
                    <a:lstStyle/>
                    <a:p>
                      <a:pPr marL="0" algn="l" defTabSz="914400" rtl="0" eaLnBrk="1" latinLnBrk="0" hangingPunct="1"/>
                      <a:r>
                        <a:rPr lang="en-US" sz="1800" kern="1200">
                          <a:solidFill>
                            <a:schemeClr val="dk1"/>
                          </a:solidFill>
                          <a:latin typeface="Courier New" panose="02070309020205020404" pitchFamily="49" charset="0"/>
                          <a:ea typeface="+mn-ea"/>
                          <a:cs typeface="Courier New" panose="02070309020205020404" pitchFamily="49" charset="0"/>
                        </a:rPr>
                        <a:t>SELECT TOP 10 </a:t>
                      </a:r>
                      <a:r>
                        <a:rPr lang="en-US" sz="1800" kern="1200" err="1">
                          <a:solidFill>
                            <a:schemeClr val="dk1"/>
                          </a:solidFill>
                          <a:latin typeface="Courier New" panose="02070309020205020404" pitchFamily="49" charset="0"/>
                          <a:ea typeface="+mn-ea"/>
                          <a:cs typeface="Courier New" panose="02070309020205020404" pitchFamily="49" charset="0"/>
                        </a:rPr>
                        <a:t>person_id</a:t>
                      </a:r>
                      <a:r>
                        <a:rPr lang="en-US" sz="1800" kern="1200">
                          <a:solidFill>
                            <a:schemeClr val="dk1"/>
                          </a:solidFill>
                          <a:latin typeface="Courier New" panose="02070309020205020404" pitchFamily="49" charset="0"/>
                          <a:ea typeface="+mn-ea"/>
                          <a:cs typeface="Courier New" panose="02070309020205020404" pitchFamily="49" charset="0"/>
                        </a:rPr>
                        <a:t> FROM </a:t>
                      </a:r>
                      <a:r>
                        <a:rPr lang="en-US" sz="1800" kern="1200" err="1">
                          <a:solidFill>
                            <a:schemeClr val="dk1"/>
                          </a:solidFill>
                          <a:latin typeface="Courier New" panose="02070309020205020404" pitchFamily="49" charset="0"/>
                          <a:ea typeface="+mn-ea"/>
                          <a:cs typeface="Courier New" panose="02070309020205020404" pitchFamily="49" charset="0"/>
                        </a:rPr>
                        <a:t>my_cdm.person</a:t>
                      </a:r>
                      <a:r>
                        <a:rPr lang="en-US" sz="1800" kern="1200">
                          <a:solidFill>
                            <a:schemeClr val="dk1"/>
                          </a:solidFill>
                          <a:latin typeface="Courier New" panose="02070309020205020404" pitchFamily="49" charset="0"/>
                          <a:ea typeface="+mn-ea"/>
                          <a:cs typeface="Courier New" panose="02070309020205020404" pitchFamily="49" charset="0"/>
                        </a:rPr>
                        <a:t>;</a:t>
                      </a:r>
                    </a:p>
                  </a:txBody>
                  <a:tcPr/>
                </a:tc>
                <a:tc>
                  <a:txBody>
                    <a:bodyPr/>
                    <a:lstStyle/>
                    <a:p>
                      <a:pPr marL="0" algn="l" defTabSz="914400" rtl="0" eaLnBrk="1" latinLnBrk="0" hangingPunct="1"/>
                      <a:r>
                        <a:rPr lang="en-US" sz="1800" kern="1200">
                          <a:solidFill>
                            <a:schemeClr val="dk1"/>
                          </a:solidFill>
                          <a:latin typeface="Courier New" panose="02070309020205020404" pitchFamily="49" charset="0"/>
                          <a:ea typeface="+mn-ea"/>
                          <a:cs typeface="Courier New" panose="02070309020205020404" pitchFamily="49" charset="0"/>
                        </a:rPr>
                        <a:t>SELECT </a:t>
                      </a:r>
                      <a:r>
                        <a:rPr lang="en-US" sz="1800" kern="1200" err="1">
                          <a:solidFill>
                            <a:schemeClr val="dk1"/>
                          </a:solidFill>
                          <a:latin typeface="Courier New" panose="02070309020205020404" pitchFamily="49" charset="0"/>
                          <a:ea typeface="+mn-ea"/>
                          <a:cs typeface="Courier New" panose="02070309020205020404" pitchFamily="49" charset="0"/>
                        </a:rPr>
                        <a:t>person_id</a:t>
                      </a:r>
                      <a:r>
                        <a:rPr lang="en-US" sz="1800" kern="1200">
                          <a:solidFill>
                            <a:schemeClr val="dk1"/>
                          </a:solidFill>
                          <a:latin typeface="Courier New" panose="02070309020205020404" pitchFamily="49" charset="0"/>
                          <a:ea typeface="+mn-ea"/>
                          <a:cs typeface="Courier New" panose="02070309020205020404" pitchFamily="49" charset="0"/>
                        </a:rPr>
                        <a:t> FROM </a:t>
                      </a:r>
                      <a:r>
                        <a:rPr lang="en-US" sz="1800" kern="1200" err="1">
                          <a:solidFill>
                            <a:schemeClr val="dk1"/>
                          </a:solidFill>
                          <a:latin typeface="Courier New" panose="02070309020205020404" pitchFamily="49" charset="0"/>
                          <a:ea typeface="+mn-ea"/>
                          <a:cs typeface="Courier New" panose="02070309020205020404" pitchFamily="49" charset="0"/>
                        </a:rPr>
                        <a:t>my_cdm.person</a:t>
                      </a:r>
                      <a:r>
                        <a:rPr lang="en-US" sz="1800" kern="1200">
                          <a:solidFill>
                            <a:schemeClr val="dk1"/>
                          </a:solidFill>
                          <a:latin typeface="Courier New" panose="02070309020205020404" pitchFamily="49" charset="0"/>
                          <a:ea typeface="+mn-ea"/>
                          <a:cs typeface="Courier New" panose="02070309020205020404" pitchFamily="49" charset="0"/>
                        </a:rPr>
                        <a:t> LIMIT 10;</a:t>
                      </a:r>
                    </a:p>
                  </a:txBody>
                  <a:tcPr/>
                </a:tc>
                <a:extLst>
                  <a:ext uri="{0D108BD9-81ED-4DB2-BD59-A6C34878D82A}">
                    <a16:rowId xmlns:a16="http://schemas.microsoft.com/office/drawing/2014/main" val="3405085635"/>
                  </a:ext>
                </a:extLst>
              </a:tr>
            </a:tbl>
          </a:graphicData>
        </a:graphic>
      </p:graphicFrame>
    </p:spTree>
    <p:extLst>
      <p:ext uri="{BB962C8B-B14F-4D97-AF65-F5344CB8AC3E}">
        <p14:creationId xmlns:p14="http://schemas.microsoft.com/office/powerpoint/2010/main" val="402972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17CF4-5177-C4A0-B63A-9C2CA66C5FCC}"/>
              </a:ext>
            </a:extLst>
          </p:cNvPr>
          <p:cNvSpPr>
            <a:spLocks noGrp="1"/>
          </p:cNvSpPr>
          <p:nvPr>
            <p:ph type="title"/>
          </p:nvPr>
        </p:nvSpPr>
        <p:spPr>
          <a:xfrm>
            <a:off x="1250382" y="152400"/>
            <a:ext cx="8358839" cy="838200"/>
          </a:xfrm>
        </p:spPr>
        <p:txBody>
          <a:bodyPr/>
          <a:lstStyle/>
          <a:p>
            <a:r>
              <a:rPr lang="en-US"/>
              <a:t>Strategus</a:t>
            </a:r>
          </a:p>
        </p:txBody>
      </p:sp>
      <p:sp>
        <p:nvSpPr>
          <p:cNvPr id="3" name="Content Placeholder 2">
            <a:extLst>
              <a:ext uri="{FF2B5EF4-FFF2-40B4-BE49-F238E27FC236}">
                <a16:creationId xmlns:a16="http://schemas.microsoft.com/office/drawing/2014/main" id="{2A95C77A-2195-AD04-90C2-8790FC37181D}"/>
              </a:ext>
            </a:extLst>
          </p:cNvPr>
          <p:cNvSpPr>
            <a:spLocks noGrp="1"/>
          </p:cNvSpPr>
          <p:nvPr>
            <p:ph idx="1"/>
          </p:nvPr>
        </p:nvSpPr>
        <p:spPr>
          <a:xfrm>
            <a:off x="609600" y="1219201"/>
            <a:ext cx="8815356" cy="4906963"/>
          </a:xfrm>
        </p:spPr>
        <p:txBody>
          <a:bodyPr>
            <a:normAutofit fontScale="85000" lnSpcReduction="20000"/>
          </a:bodyPr>
          <a:lstStyle/>
          <a:p>
            <a:r>
              <a:rPr lang="en-US" b="1"/>
              <a:t>Goal</a:t>
            </a:r>
            <a:r>
              <a:rPr lang="en-US"/>
              <a:t>: Design and coordinate execution of HADES packages for studies.</a:t>
            </a:r>
          </a:p>
          <a:p>
            <a:r>
              <a:rPr lang="en-US"/>
              <a:t>Design principles for Strategus:</a:t>
            </a:r>
          </a:p>
          <a:p>
            <a:pPr lvl="1"/>
            <a:r>
              <a:rPr lang="en-US"/>
              <a:t>All study design choices are captured in an </a:t>
            </a:r>
            <a:r>
              <a:rPr lang="en-US" b="1"/>
              <a:t>analysis specification</a:t>
            </a:r>
            <a:r>
              <a:rPr lang="en-US"/>
              <a:t>: an open, machine-readable document (JSON)</a:t>
            </a:r>
          </a:p>
          <a:p>
            <a:pPr lvl="1"/>
            <a:r>
              <a:rPr lang="en-US"/>
              <a:t>R execution environment fully specified using </a:t>
            </a:r>
            <a:r>
              <a:rPr lang="en-US" b="1" err="1"/>
              <a:t>renv</a:t>
            </a:r>
            <a:r>
              <a:rPr lang="en-US"/>
              <a:t> providing transparency and reproducibility</a:t>
            </a:r>
            <a:endParaRPr lang="en-US" b="1"/>
          </a:p>
          <a:p>
            <a:pPr lvl="1"/>
            <a:r>
              <a:rPr lang="en-US"/>
              <a:t>Patient level data </a:t>
            </a:r>
            <a:r>
              <a:rPr lang="en-US" b="1" u="sng"/>
              <a:t>never</a:t>
            </a:r>
            <a:r>
              <a:rPr lang="en-US"/>
              <a:t> leaves the site</a:t>
            </a:r>
          </a:p>
          <a:p>
            <a:pPr lvl="1"/>
            <a:r>
              <a:rPr lang="en-US"/>
              <a:t>All aggregate results are in an open format (csv) to allow inspection</a:t>
            </a:r>
          </a:p>
          <a:p>
            <a:pPr lvl="1"/>
            <a:r>
              <a:rPr lang="en-US"/>
              <a:t>Supports HADES packages for managing and viewing results across sites via </a:t>
            </a:r>
            <a:r>
              <a:rPr lang="en-US" err="1"/>
              <a:t>Rshiny</a:t>
            </a:r>
            <a:r>
              <a:rPr lang="en-US"/>
              <a:t> (</a:t>
            </a:r>
            <a:r>
              <a:rPr lang="en-US" err="1"/>
              <a:t>OhdsiShinyAppBuilder</a:t>
            </a:r>
            <a:r>
              <a:rPr lang="en-US"/>
              <a:t>/</a:t>
            </a:r>
            <a:r>
              <a:rPr lang="en-US" err="1"/>
              <a:t>OhdsiShinyModules</a:t>
            </a:r>
            <a:r>
              <a:rPr lang="en-US"/>
              <a:t>)</a:t>
            </a:r>
          </a:p>
        </p:txBody>
      </p:sp>
      <p:grpSp>
        <p:nvGrpSpPr>
          <p:cNvPr id="4" name="Group 3">
            <a:extLst>
              <a:ext uri="{FF2B5EF4-FFF2-40B4-BE49-F238E27FC236}">
                <a16:creationId xmlns:a16="http://schemas.microsoft.com/office/drawing/2014/main" id="{407E3CB7-D695-6060-B163-49E1FC946AAF}"/>
              </a:ext>
            </a:extLst>
          </p:cNvPr>
          <p:cNvGrpSpPr/>
          <p:nvPr/>
        </p:nvGrpSpPr>
        <p:grpSpPr>
          <a:xfrm>
            <a:off x="10110125" y="2261934"/>
            <a:ext cx="1943100" cy="4114800"/>
            <a:chOff x="9556674" y="2286000"/>
            <a:chExt cx="1943100" cy="4114800"/>
          </a:xfrm>
        </p:grpSpPr>
        <p:grpSp>
          <p:nvGrpSpPr>
            <p:cNvPr id="5" name="Group 4">
              <a:extLst>
                <a:ext uri="{FF2B5EF4-FFF2-40B4-BE49-F238E27FC236}">
                  <a16:creationId xmlns:a16="http://schemas.microsoft.com/office/drawing/2014/main" id="{15F61A2C-78FD-8409-E75C-C51D1182C867}"/>
                </a:ext>
              </a:extLst>
            </p:cNvPr>
            <p:cNvGrpSpPr/>
            <p:nvPr/>
          </p:nvGrpSpPr>
          <p:grpSpPr>
            <a:xfrm>
              <a:off x="9556674" y="5416050"/>
              <a:ext cx="1943100" cy="984750"/>
              <a:chOff x="8883541" y="5635095"/>
              <a:chExt cx="1943100" cy="984750"/>
            </a:xfrm>
            <a:solidFill>
              <a:schemeClr val="accent4"/>
            </a:solidFill>
          </p:grpSpPr>
          <p:grpSp>
            <p:nvGrpSpPr>
              <p:cNvPr id="78" name="Group 77">
                <a:extLst>
                  <a:ext uri="{FF2B5EF4-FFF2-40B4-BE49-F238E27FC236}">
                    <a16:creationId xmlns:a16="http://schemas.microsoft.com/office/drawing/2014/main" id="{B00CABFA-D72B-19E4-9440-A6253AD5520A}"/>
                  </a:ext>
                </a:extLst>
              </p:cNvPr>
              <p:cNvGrpSpPr/>
              <p:nvPr/>
            </p:nvGrpSpPr>
            <p:grpSpPr>
              <a:xfrm>
                <a:off x="8883541" y="5635095"/>
                <a:ext cx="1943100" cy="904312"/>
                <a:chOff x="1500054" y="4870970"/>
                <a:chExt cx="1943100" cy="904312"/>
              </a:xfrm>
              <a:grpFill/>
            </p:grpSpPr>
            <p:sp>
              <p:nvSpPr>
                <p:cNvPr id="80" name="Cube 79">
                  <a:extLst>
                    <a:ext uri="{FF2B5EF4-FFF2-40B4-BE49-F238E27FC236}">
                      <a16:creationId xmlns:a16="http://schemas.microsoft.com/office/drawing/2014/main" id="{75AF43C9-A437-7995-6502-69FB4C0F5153}"/>
                    </a:ext>
                  </a:extLst>
                </p:cNvPr>
                <p:cNvSpPr/>
                <p:nvPr/>
              </p:nvSpPr>
              <p:spPr>
                <a:xfrm>
                  <a:off x="1500054" y="4937082"/>
                  <a:ext cx="1943100" cy="838200"/>
                </a:xfrm>
                <a:prstGeom prst="cube">
                  <a:avLst>
                    <a:gd name="adj" fmla="val 385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ylinder 80">
                  <a:extLst>
                    <a:ext uri="{FF2B5EF4-FFF2-40B4-BE49-F238E27FC236}">
                      <a16:creationId xmlns:a16="http://schemas.microsoft.com/office/drawing/2014/main" id="{71791930-ACCD-1989-3AAB-62FA2F9FB959}"/>
                    </a:ext>
                  </a:extLst>
                </p:cNvPr>
                <p:cNvSpPr/>
                <p:nvPr/>
              </p:nvSpPr>
              <p:spPr>
                <a:xfrm>
                  <a:off x="176893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ylinder 81">
                  <a:extLst>
                    <a:ext uri="{FF2B5EF4-FFF2-40B4-BE49-F238E27FC236}">
                      <a16:creationId xmlns:a16="http://schemas.microsoft.com/office/drawing/2014/main" id="{4E1983A5-DB9D-D10B-207A-953D3C7E5C6C}"/>
                    </a:ext>
                  </a:extLst>
                </p:cNvPr>
                <p:cNvSpPr/>
                <p:nvPr/>
              </p:nvSpPr>
              <p:spPr>
                <a:xfrm>
                  <a:off x="190064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ylinder 82">
                  <a:extLst>
                    <a:ext uri="{FF2B5EF4-FFF2-40B4-BE49-F238E27FC236}">
                      <a16:creationId xmlns:a16="http://schemas.microsoft.com/office/drawing/2014/main" id="{2590CF2B-23BB-8251-6026-2D14EE86F591}"/>
                    </a:ext>
                  </a:extLst>
                </p:cNvPr>
                <p:cNvSpPr/>
                <p:nvPr/>
              </p:nvSpPr>
              <p:spPr>
                <a:xfrm>
                  <a:off x="2114006"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ylinder 83">
                  <a:extLst>
                    <a:ext uri="{FF2B5EF4-FFF2-40B4-BE49-F238E27FC236}">
                      <a16:creationId xmlns:a16="http://schemas.microsoft.com/office/drawing/2014/main" id="{8BC897A8-F5C7-3381-A395-A4DBAF52B150}"/>
                    </a:ext>
                  </a:extLst>
                </p:cNvPr>
                <p:cNvSpPr/>
                <p:nvPr/>
              </p:nvSpPr>
              <p:spPr>
                <a:xfrm>
                  <a:off x="2245724"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ylinder 84">
                  <a:extLst>
                    <a:ext uri="{FF2B5EF4-FFF2-40B4-BE49-F238E27FC236}">
                      <a16:creationId xmlns:a16="http://schemas.microsoft.com/office/drawing/2014/main" id="{163B075A-C3C3-7C1F-7D8A-59D61B6D43F4}"/>
                    </a:ext>
                  </a:extLst>
                </p:cNvPr>
                <p:cNvSpPr/>
                <p:nvPr/>
              </p:nvSpPr>
              <p:spPr>
                <a:xfrm>
                  <a:off x="2466703"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ylinder 85">
                  <a:extLst>
                    <a:ext uri="{FF2B5EF4-FFF2-40B4-BE49-F238E27FC236}">
                      <a16:creationId xmlns:a16="http://schemas.microsoft.com/office/drawing/2014/main" id="{2290AAD8-44ED-A5D0-AED1-B6348F58B02C}"/>
                    </a:ext>
                  </a:extLst>
                </p:cNvPr>
                <p:cNvSpPr/>
                <p:nvPr/>
              </p:nvSpPr>
              <p:spPr>
                <a:xfrm>
                  <a:off x="2598421"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ylinder 86">
                  <a:extLst>
                    <a:ext uri="{FF2B5EF4-FFF2-40B4-BE49-F238E27FC236}">
                      <a16:creationId xmlns:a16="http://schemas.microsoft.com/office/drawing/2014/main" id="{D6B3F62D-9785-CA54-E8F1-CCF53CB863F0}"/>
                    </a:ext>
                  </a:extLst>
                </p:cNvPr>
                <p:cNvSpPr/>
                <p:nvPr/>
              </p:nvSpPr>
              <p:spPr>
                <a:xfrm>
                  <a:off x="281940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ylinder 87">
                  <a:extLst>
                    <a:ext uri="{FF2B5EF4-FFF2-40B4-BE49-F238E27FC236}">
                      <a16:creationId xmlns:a16="http://schemas.microsoft.com/office/drawing/2014/main" id="{C37A87E0-852A-C13F-7522-6CF2C117928E}"/>
                    </a:ext>
                  </a:extLst>
                </p:cNvPr>
                <p:cNvSpPr/>
                <p:nvPr/>
              </p:nvSpPr>
              <p:spPr>
                <a:xfrm>
                  <a:off x="295111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02FB0C88-CACF-BED3-E9EB-5E6D56410C05}"/>
                  </a:ext>
                </a:extLst>
              </p:cNvPr>
              <p:cNvSpPr txBox="1"/>
              <p:nvPr/>
            </p:nvSpPr>
            <p:spPr>
              <a:xfrm>
                <a:off x="8929942" y="5973514"/>
                <a:ext cx="1592302" cy="646331"/>
              </a:xfrm>
              <a:prstGeom prst="rect">
                <a:avLst/>
              </a:prstGeom>
              <a:noFill/>
            </p:spPr>
            <p:txBody>
              <a:bodyPr wrap="square" rtlCol="0">
                <a:spAutoFit/>
              </a:bodyPr>
              <a:lstStyle/>
              <a:p>
                <a:pPr algn="ctr"/>
                <a:r>
                  <a:rPr lang="en-US"/>
                  <a:t>Cohort Generator</a:t>
                </a:r>
              </a:p>
            </p:txBody>
          </p:sp>
        </p:grpSp>
        <p:grpSp>
          <p:nvGrpSpPr>
            <p:cNvPr id="6" name="Group 5">
              <a:extLst>
                <a:ext uri="{FF2B5EF4-FFF2-40B4-BE49-F238E27FC236}">
                  <a16:creationId xmlns:a16="http://schemas.microsoft.com/office/drawing/2014/main" id="{B05C66CA-D8C0-C957-CCE3-3D5A9D695E4D}"/>
                </a:ext>
              </a:extLst>
            </p:cNvPr>
            <p:cNvGrpSpPr/>
            <p:nvPr/>
          </p:nvGrpSpPr>
          <p:grpSpPr>
            <a:xfrm>
              <a:off x="9556674" y="4888480"/>
              <a:ext cx="1943100" cy="984750"/>
              <a:chOff x="8883541" y="5635095"/>
              <a:chExt cx="1943100" cy="984750"/>
            </a:xfrm>
            <a:solidFill>
              <a:schemeClr val="accent4"/>
            </a:solidFill>
          </p:grpSpPr>
          <p:grpSp>
            <p:nvGrpSpPr>
              <p:cNvPr id="67" name="Group 66">
                <a:extLst>
                  <a:ext uri="{FF2B5EF4-FFF2-40B4-BE49-F238E27FC236}">
                    <a16:creationId xmlns:a16="http://schemas.microsoft.com/office/drawing/2014/main" id="{4479B053-4063-271A-1CF3-58645AB49C50}"/>
                  </a:ext>
                </a:extLst>
              </p:cNvPr>
              <p:cNvGrpSpPr/>
              <p:nvPr/>
            </p:nvGrpSpPr>
            <p:grpSpPr>
              <a:xfrm>
                <a:off x="8883541" y="5635095"/>
                <a:ext cx="1943100" cy="904312"/>
                <a:chOff x="1500054" y="4870970"/>
                <a:chExt cx="1943100" cy="904312"/>
              </a:xfrm>
              <a:grpFill/>
            </p:grpSpPr>
            <p:sp>
              <p:nvSpPr>
                <p:cNvPr id="69" name="Cube 68">
                  <a:extLst>
                    <a:ext uri="{FF2B5EF4-FFF2-40B4-BE49-F238E27FC236}">
                      <a16:creationId xmlns:a16="http://schemas.microsoft.com/office/drawing/2014/main" id="{CDD8140F-CDF8-60D5-B615-9BB70930E6F0}"/>
                    </a:ext>
                  </a:extLst>
                </p:cNvPr>
                <p:cNvSpPr/>
                <p:nvPr/>
              </p:nvSpPr>
              <p:spPr>
                <a:xfrm>
                  <a:off x="1500054" y="4937082"/>
                  <a:ext cx="1943100" cy="838200"/>
                </a:xfrm>
                <a:prstGeom prst="cube">
                  <a:avLst>
                    <a:gd name="adj" fmla="val 385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ylinder 69">
                  <a:extLst>
                    <a:ext uri="{FF2B5EF4-FFF2-40B4-BE49-F238E27FC236}">
                      <a16:creationId xmlns:a16="http://schemas.microsoft.com/office/drawing/2014/main" id="{4F0B8E9E-A3B0-163F-80EE-AC1C13858209}"/>
                    </a:ext>
                  </a:extLst>
                </p:cNvPr>
                <p:cNvSpPr/>
                <p:nvPr/>
              </p:nvSpPr>
              <p:spPr>
                <a:xfrm>
                  <a:off x="176893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ylinder 70">
                  <a:extLst>
                    <a:ext uri="{FF2B5EF4-FFF2-40B4-BE49-F238E27FC236}">
                      <a16:creationId xmlns:a16="http://schemas.microsoft.com/office/drawing/2014/main" id="{24763F51-8883-EDCD-1D58-DE343CE0EEB2}"/>
                    </a:ext>
                  </a:extLst>
                </p:cNvPr>
                <p:cNvSpPr/>
                <p:nvPr/>
              </p:nvSpPr>
              <p:spPr>
                <a:xfrm>
                  <a:off x="190064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ylinder 71">
                  <a:extLst>
                    <a:ext uri="{FF2B5EF4-FFF2-40B4-BE49-F238E27FC236}">
                      <a16:creationId xmlns:a16="http://schemas.microsoft.com/office/drawing/2014/main" id="{27FC5B18-0E0F-BB89-13FC-338394745A75}"/>
                    </a:ext>
                  </a:extLst>
                </p:cNvPr>
                <p:cNvSpPr/>
                <p:nvPr/>
              </p:nvSpPr>
              <p:spPr>
                <a:xfrm>
                  <a:off x="2114006"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ylinder 72">
                  <a:extLst>
                    <a:ext uri="{FF2B5EF4-FFF2-40B4-BE49-F238E27FC236}">
                      <a16:creationId xmlns:a16="http://schemas.microsoft.com/office/drawing/2014/main" id="{DEA70697-3A92-EE2E-6675-A96EEF04C15C}"/>
                    </a:ext>
                  </a:extLst>
                </p:cNvPr>
                <p:cNvSpPr/>
                <p:nvPr/>
              </p:nvSpPr>
              <p:spPr>
                <a:xfrm>
                  <a:off x="2245724"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ylinder 73">
                  <a:extLst>
                    <a:ext uri="{FF2B5EF4-FFF2-40B4-BE49-F238E27FC236}">
                      <a16:creationId xmlns:a16="http://schemas.microsoft.com/office/drawing/2014/main" id="{4E0D6D83-6997-123C-9918-8A46FE637100}"/>
                    </a:ext>
                  </a:extLst>
                </p:cNvPr>
                <p:cNvSpPr/>
                <p:nvPr/>
              </p:nvSpPr>
              <p:spPr>
                <a:xfrm>
                  <a:off x="2466703"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ylinder 74">
                  <a:extLst>
                    <a:ext uri="{FF2B5EF4-FFF2-40B4-BE49-F238E27FC236}">
                      <a16:creationId xmlns:a16="http://schemas.microsoft.com/office/drawing/2014/main" id="{75BC38D2-7103-E2C9-3CAB-20FE72A618CD}"/>
                    </a:ext>
                  </a:extLst>
                </p:cNvPr>
                <p:cNvSpPr/>
                <p:nvPr/>
              </p:nvSpPr>
              <p:spPr>
                <a:xfrm>
                  <a:off x="2598421"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ylinder 75">
                  <a:extLst>
                    <a:ext uri="{FF2B5EF4-FFF2-40B4-BE49-F238E27FC236}">
                      <a16:creationId xmlns:a16="http://schemas.microsoft.com/office/drawing/2014/main" id="{983494CA-F379-3AEE-4A2E-B6A2BDD87269}"/>
                    </a:ext>
                  </a:extLst>
                </p:cNvPr>
                <p:cNvSpPr/>
                <p:nvPr/>
              </p:nvSpPr>
              <p:spPr>
                <a:xfrm>
                  <a:off x="281940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ylinder 76">
                  <a:extLst>
                    <a:ext uri="{FF2B5EF4-FFF2-40B4-BE49-F238E27FC236}">
                      <a16:creationId xmlns:a16="http://schemas.microsoft.com/office/drawing/2014/main" id="{12BFBF5F-05B0-B6AD-46BE-DDCED7035F5F}"/>
                    </a:ext>
                  </a:extLst>
                </p:cNvPr>
                <p:cNvSpPr/>
                <p:nvPr/>
              </p:nvSpPr>
              <p:spPr>
                <a:xfrm>
                  <a:off x="295111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a:extLst>
                  <a:ext uri="{FF2B5EF4-FFF2-40B4-BE49-F238E27FC236}">
                    <a16:creationId xmlns:a16="http://schemas.microsoft.com/office/drawing/2014/main" id="{70466F15-C271-37C2-369A-DBDBA941558C}"/>
                  </a:ext>
                </a:extLst>
              </p:cNvPr>
              <p:cNvSpPr txBox="1"/>
              <p:nvPr/>
            </p:nvSpPr>
            <p:spPr>
              <a:xfrm>
                <a:off x="8929942" y="5973514"/>
                <a:ext cx="1592302" cy="646331"/>
              </a:xfrm>
              <a:prstGeom prst="rect">
                <a:avLst/>
              </a:prstGeom>
              <a:noFill/>
            </p:spPr>
            <p:txBody>
              <a:bodyPr wrap="square" rtlCol="0">
                <a:spAutoFit/>
              </a:bodyPr>
              <a:lstStyle/>
              <a:p>
                <a:pPr algn="ctr"/>
                <a:r>
                  <a:rPr lang="en-US"/>
                  <a:t>Cohort Diagnostics</a:t>
                </a:r>
              </a:p>
            </p:txBody>
          </p:sp>
        </p:grpSp>
        <p:grpSp>
          <p:nvGrpSpPr>
            <p:cNvPr id="7" name="Group 6">
              <a:extLst>
                <a:ext uri="{FF2B5EF4-FFF2-40B4-BE49-F238E27FC236}">
                  <a16:creationId xmlns:a16="http://schemas.microsoft.com/office/drawing/2014/main" id="{DDF3BF3C-08E2-9AD2-B482-85E908AE00BA}"/>
                </a:ext>
              </a:extLst>
            </p:cNvPr>
            <p:cNvGrpSpPr/>
            <p:nvPr/>
          </p:nvGrpSpPr>
          <p:grpSpPr>
            <a:xfrm>
              <a:off x="9556674" y="4362381"/>
              <a:ext cx="1943100" cy="984750"/>
              <a:chOff x="8883541" y="5635095"/>
              <a:chExt cx="1943100" cy="984750"/>
            </a:xfrm>
            <a:solidFill>
              <a:schemeClr val="accent4"/>
            </a:solidFill>
          </p:grpSpPr>
          <p:grpSp>
            <p:nvGrpSpPr>
              <p:cNvPr id="56" name="Group 55">
                <a:extLst>
                  <a:ext uri="{FF2B5EF4-FFF2-40B4-BE49-F238E27FC236}">
                    <a16:creationId xmlns:a16="http://schemas.microsoft.com/office/drawing/2014/main" id="{EAEE5005-A339-2E92-57CC-653951E918AE}"/>
                  </a:ext>
                </a:extLst>
              </p:cNvPr>
              <p:cNvGrpSpPr/>
              <p:nvPr/>
            </p:nvGrpSpPr>
            <p:grpSpPr>
              <a:xfrm>
                <a:off x="8883541" y="5635095"/>
                <a:ext cx="1943100" cy="904312"/>
                <a:chOff x="1500054" y="4870970"/>
                <a:chExt cx="1943100" cy="904312"/>
              </a:xfrm>
              <a:grpFill/>
            </p:grpSpPr>
            <p:sp>
              <p:nvSpPr>
                <p:cNvPr id="58" name="Cube 57">
                  <a:extLst>
                    <a:ext uri="{FF2B5EF4-FFF2-40B4-BE49-F238E27FC236}">
                      <a16:creationId xmlns:a16="http://schemas.microsoft.com/office/drawing/2014/main" id="{1E7E7649-149E-1656-F3E3-D00C8ACFF20C}"/>
                    </a:ext>
                  </a:extLst>
                </p:cNvPr>
                <p:cNvSpPr/>
                <p:nvPr/>
              </p:nvSpPr>
              <p:spPr>
                <a:xfrm>
                  <a:off x="1500054" y="4937082"/>
                  <a:ext cx="1943100" cy="838200"/>
                </a:xfrm>
                <a:prstGeom prst="cube">
                  <a:avLst>
                    <a:gd name="adj" fmla="val 385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ylinder 58">
                  <a:extLst>
                    <a:ext uri="{FF2B5EF4-FFF2-40B4-BE49-F238E27FC236}">
                      <a16:creationId xmlns:a16="http://schemas.microsoft.com/office/drawing/2014/main" id="{937B35D0-04F3-F5BD-F85E-B836B083D44A}"/>
                    </a:ext>
                  </a:extLst>
                </p:cNvPr>
                <p:cNvSpPr/>
                <p:nvPr/>
              </p:nvSpPr>
              <p:spPr>
                <a:xfrm>
                  <a:off x="176893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ylinder 59">
                  <a:extLst>
                    <a:ext uri="{FF2B5EF4-FFF2-40B4-BE49-F238E27FC236}">
                      <a16:creationId xmlns:a16="http://schemas.microsoft.com/office/drawing/2014/main" id="{A53399AD-FFF5-9D9D-895A-EE76B0E92EC7}"/>
                    </a:ext>
                  </a:extLst>
                </p:cNvPr>
                <p:cNvSpPr/>
                <p:nvPr/>
              </p:nvSpPr>
              <p:spPr>
                <a:xfrm>
                  <a:off x="190064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ylinder 60">
                  <a:extLst>
                    <a:ext uri="{FF2B5EF4-FFF2-40B4-BE49-F238E27FC236}">
                      <a16:creationId xmlns:a16="http://schemas.microsoft.com/office/drawing/2014/main" id="{D8E57685-ACE5-DD3A-C824-94C80BFBD164}"/>
                    </a:ext>
                  </a:extLst>
                </p:cNvPr>
                <p:cNvSpPr/>
                <p:nvPr/>
              </p:nvSpPr>
              <p:spPr>
                <a:xfrm>
                  <a:off x="2114006"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ylinder 61">
                  <a:extLst>
                    <a:ext uri="{FF2B5EF4-FFF2-40B4-BE49-F238E27FC236}">
                      <a16:creationId xmlns:a16="http://schemas.microsoft.com/office/drawing/2014/main" id="{727F0B48-AF27-7820-C71C-A840456D0F9B}"/>
                    </a:ext>
                  </a:extLst>
                </p:cNvPr>
                <p:cNvSpPr/>
                <p:nvPr/>
              </p:nvSpPr>
              <p:spPr>
                <a:xfrm>
                  <a:off x="2245724"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ylinder 62">
                  <a:extLst>
                    <a:ext uri="{FF2B5EF4-FFF2-40B4-BE49-F238E27FC236}">
                      <a16:creationId xmlns:a16="http://schemas.microsoft.com/office/drawing/2014/main" id="{101408CC-C139-A727-CDAE-985B87D40D2E}"/>
                    </a:ext>
                  </a:extLst>
                </p:cNvPr>
                <p:cNvSpPr/>
                <p:nvPr/>
              </p:nvSpPr>
              <p:spPr>
                <a:xfrm>
                  <a:off x="2466703"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ylinder 63">
                  <a:extLst>
                    <a:ext uri="{FF2B5EF4-FFF2-40B4-BE49-F238E27FC236}">
                      <a16:creationId xmlns:a16="http://schemas.microsoft.com/office/drawing/2014/main" id="{1358C065-5309-A8F9-C4B7-6A12AF18F6FC}"/>
                    </a:ext>
                  </a:extLst>
                </p:cNvPr>
                <p:cNvSpPr/>
                <p:nvPr/>
              </p:nvSpPr>
              <p:spPr>
                <a:xfrm>
                  <a:off x="2598421"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ylinder 64">
                  <a:extLst>
                    <a:ext uri="{FF2B5EF4-FFF2-40B4-BE49-F238E27FC236}">
                      <a16:creationId xmlns:a16="http://schemas.microsoft.com/office/drawing/2014/main" id="{EC5217CA-6130-F535-BEED-CA1036486CF3}"/>
                    </a:ext>
                  </a:extLst>
                </p:cNvPr>
                <p:cNvSpPr/>
                <p:nvPr/>
              </p:nvSpPr>
              <p:spPr>
                <a:xfrm>
                  <a:off x="281940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ylinder 65">
                  <a:extLst>
                    <a:ext uri="{FF2B5EF4-FFF2-40B4-BE49-F238E27FC236}">
                      <a16:creationId xmlns:a16="http://schemas.microsoft.com/office/drawing/2014/main" id="{1242F7F3-AE83-E5C9-A7E7-53F7CB9E2E65}"/>
                    </a:ext>
                  </a:extLst>
                </p:cNvPr>
                <p:cNvSpPr/>
                <p:nvPr/>
              </p:nvSpPr>
              <p:spPr>
                <a:xfrm>
                  <a:off x="295111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5C8F9B49-2965-32E0-4041-3E3084310388}"/>
                  </a:ext>
                </a:extLst>
              </p:cNvPr>
              <p:cNvSpPr txBox="1"/>
              <p:nvPr/>
            </p:nvSpPr>
            <p:spPr>
              <a:xfrm>
                <a:off x="8929942" y="5973514"/>
                <a:ext cx="1592302" cy="646331"/>
              </a:xfrm>
              <a:prstGeom prst="rect">
                <a:avLst/>
              </a:prstGeom>
              <a:noFill/>
            </p:spPr>
            <p:txBody>
              <a:bodyPr wrap="square" rtlCol="0">
                <a:spAutoFit/>
              </a:bodyPr>
              <a:lstStyle/>
              <a:p>
                <a:pPr algn="ctr"/>
                <a:r>
                  <a:rPr lang="en-US"/>
                  <a:t>Cohort Incidence</a:t>
                </a:r>
              </a:p>
            </p:txBody>
          </p:sp>
        </p:grpSp>
        <p:grpSp>
          <p:nvGrpSpPr>
            <p:cNvPr id="8" name="Group 7">
              <a:extLst>
                <a:ext uri="{FF2B5EF4-FFF2-40B4-BE49-F238E27FC236}">
                  <a16:creationId xmlns:a16="http://schemas.microsoft.com/office/drawing/2014/main" id="{BED78647-FD19-5CF4-11A7-791D386D2E25}"/>
                </a:ext>
              </a:extLst>
            </p:cNvPr>
            <p:cNvGrpSpPr/>
            <p:nvPr/>
          </p:nvGrpSpPr>
          <p:grpSpPr>
            <a:xfrm>
              <a:off x="9556674" y="3841884"/>
              <a:ext cx="1943100" cy="953972"/>
              <a:chOff x="8883541" y="5635095"/>
              <a:chExt cx="1943100" cy="953972"/>
            </a:xfrm>
            <a:solidFill>
              <a:schemeClr val="accent4"/>
            </a:solidFill>
          </p:grpSpPr>
          <p:grpSp>
            <p:nvGrpSpPr>
              <p:cNvPr id="45" name="Group 44">
                <a:extLst>
                  <a:ext uri="{FF2B5EF4-FFF2-40B4-BE49-F238E27FC236}">
                    <a16:creationId xmlns:a16="http://schemas.microsoft.com/office/drawing/2014/main" id="{C9E9049C-F7C4-085C-08BC-E8879A03E224}"/>
                  </a:ext>
                </a:extLst>
              </p:cNvPr>
              <p:cNvGrpSpPr/>
              <p:nvPr/>
            </p:nvGrpSpPr>
            <p:grpSpPr>
              <a:xfrm>
                <a:off x="8883541" y="5635095"/>
                <a:ext cx="1943100" cy="904312"/>
                <a:chOff x="1500054" y="4870970"/>
                <a:chExt cx="1943100" cy="904312"/>
              </a:xfrm>
              <a:grpFill/>
            </p:grpSpPr>
            <p:sp>
              <p:nvSpPr>
                <p:cNvPr id="47" name="Cube 46">
                  <a:extLst>
                    <a:ext uri="{FF2B5EF4-FFF2-40B4-BE49-F238E27FC236}">
                      <a16:creationId xmlns:a16="http://schemas.microsoft.com/office/drawing/2014/main" id="{50C8FC34-5BD9-6C10-D7FC-C11D66D98D43}"/>
                    </a:ext>
                  </a:extLst>
                </p:cNvPr>
                <p:cNvSpPr/>
                <p:nvPr/>
              </p:nvSpPr>
              <p:spPr>
                <a:xfrm>
                  <a:off x="1500054" y="4937082"/>
                  <a:ext cx="1943100" cy="838200"/>
                </a:xfrm>
                <a:prstGeom prst="cube">
                  <a:avLst>
                    <a:gd name="adj" fmla="val 385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ylinder 47">
                  <a:extLst>
                    <a:ext uri="{FF2B5EF4-FFF2-40B4-BE49-F238E27FC236}">
                      <a16:creationId xmlns:a16="http://schemas.microsoft.com/office/drawing/2014/main" id="{BCAB1121-C206-96F6-A982-5E34A0822F24}"/>
                    </a:ext>
                  </a:extLst>
                </p:cNvPr>
                <p:cNvSpPr/>
                <p:nvPr/>
              </p:nvSpPr>
              <p:spPr>
                <a:xfrm>
                  <a:off x="176893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ylinder 48">
                  <a:extLst>
                    <a:ext uri="{FF2B5EF4-FFF2-40B4-BE49-F238E27FC236}">
                      <a16:creationId xmlns:a16="http://schemas.microsoft.com/office/drawing/2014/main" id="{A9A356CC-DF27-02FE-69D8-9B0DEEF3A8F7}"/>
                    </a:ext>
                  </a:extLst>
                </p:cNvPr>
                <p:cNvSpPr/>
                <p:nvPr/>
              </p:nvSpPr>
              <p:spPr>
                <a:xfrm>
                  <a:off x="190064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ylinder 49">
                  <a:extLst>
                    <a:ext uri="{FF2B5EF4-FFF2-40B4-BE49-F238E27FC236}">
                      <a16:creationId xmlns:a16="http://schemas.microsoft.com/office/drawing/2014/main" id="{28593CFB-0F0A-A92C-8754-343D64DB75EB}"/>
                    </a:ext>
                  </a:extLst>
                </p:cNvPr>
                <p:cNvSpPr/>
                <p:nvPr/>
              </p:nvSpPr>
              <p:spPr>
                <a:xfrm>
                  <a:off x="2114006"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ylinder 50">
                  <a:extLst>
                    <a:ext uri="{FF2B5EF4-FFF2-40B4-BE49-F238E27FC236}">
                      <a16:creationId xmlns:a16="http://schemas.microsoft.com/office/drawing/2014/main" id="{B2A7BD2A-7E23-BEB4-AD73-2B65BF2AD236}"/>
                    </a:ext>
                  </a:extLst>
                </p:cNvPr>
                <p:cNvSpPr/>
                <p:nvPr/>
              </p:nvSpPr>
              <p:spPr>
                <a:xfrm>
                  <a:off x="2245724"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ylinder 51">
                  <a:extLst>
                    <a:ext uri="{FF2B5EF4-FFF2-40B4-BE49-F238E27FC236}">
                      <a16:creationId xmlns:a16="http://schemas.microsoft.com/office/drawing/2014/main" id="{321A5466-9327-77BF-A6D5-77282AD3E54F}"/>
                    </a:ext>
                  </a:extLst>
                </p:cNvPr>
                <p:cNvSpPr/>
                <p:nvPr/>
              </p:nvSpPr>
              <p:spPr>
                <a:xfrm>
                  <a:off x="2466703"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ylinder 52">
                  <a:extLst>
                    <a:ext uri="{FF2B5EF4-FFF2-40B4-BE49-F238E27FC236}">
                      <a16:creationId xmlns:a16="http://schemas.microsoft.com/office/drawing/2014/main" id="{DD8A1F09-B206-8FE0-6F0C-24CBC9443779}"/>
                    </a:ext>
                  </a:extLst>
                </p:cNvPr>
                <p:cNvSpPr/>
                <p:nvPr/>
              </p:nvSpPr>
              <p:spPr>
                <a:xfrm>
                  <a:off x="2598421"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ylinder 53">
                  <a:extLst>
                    <a:ext uri="{FF2B5EF4-FFF2-40B4-BE49-F238E27FC236}">
                      <a16:creationId xmlns:a16="http://schemas.microsoft.com/office/drawing/2014/main" id="{A904FE49-94B9-F820-2F3D-DFCF3901C2EB}"/>
                    </a:ext>
                  </a:extLst>
                </p:cNvPr>
                <p:cNvSpPr/>
                <p:nvPr/>
              </p:nvSpPr>
              <p:spPr>
                <a:xfrm>
                  <a:off x="281940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ylinder 54">
                  <a:extLst>
                    <a:ext uri="{FF2B5EF4-FFF2-40B4-BE49-F238E27FC236}">
                      <a16:creationId xmlns:a16="http://schemas.microsoft.com/office/drawing/2014/main" id="{3218CBD4-3F8B-86A6-120E-9CBF73E28986}"/>
                    </a:ext>
                  </a:extLst>
                </p:cNvPr>
                <p:cNvSpPr/>
                <p:nvPr/>
              </p:nvSpPr>
              <p:spPr>
                <a:xfrm>
                  <a:off x="295111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57B961E1-639B-60A7-83F1-984DB3FFE821}"/>
                  </a:ext>
                </a:extLst>
              </p:cNvPr>
              <p:cNvSpPr txBox="1"/>
              <p:nvPr/>
            </p:nvSpPr>
            <p:spPr>
              <a:xfrm>
                <a:off x="8883541" y="5973514"/>
                <a:ext cx="1638703" cy="615553"/>
              </a:xfrm>
              <a:prstGeom prst="rect">
                <a:avLst/>
              </a:prstGeom>
              <a:noFill/>
            </p:spPr>
            <p:txBody>
              <a:bodyPr wrap="square" rtlCol="0">
                <a:spAutoFit/>
              </a:bodyPr>
              <a:lstStyle/>
              <a:p>
                <a:pPr algn="ctr"/>
                <a:r>
                  <a:rPr lang="en-US" sz="1700"/>
                  <a:t>Characterization</a:t>
                </a:r>
              </a:p>
              <a:p>
                <a:pPr algn="ctr"/>
                <a:endParaRPr lang="en-US" sz="1700"/>
              </a:p>
            </p:txBody>
          </p:sp>
        </p:grpSp>
        <p:grpSp>
          <p:nvGrpSpPr>
            <p:cNvPr id="9" name="Group 8">
              <a:extLst>
                <a:ext uri="{FF2B5EF4-FFF2-40B4-BE49-F238E27FC236}">
                  <a16:creationId xmlns:a16="http://schemas.microsoft.com/office/drawing/2014/main" id="{D1D45481-82B5-5A45-7F33-8265626F58D1}"/>
                </a:ext>
              </a:extLst>
            </p:cNvPr>
            <p:cNvGrpSpPr/>
            <p:nvPr/>
          </p:nvGrpSpPr>
          <p:grpSpPr>
            <a:xfrm>
              <a:off x="9556674" y="3313556"/>
              <a:ext cx="1943100" cy="904312"/>
              <a:chOff x="413665" y="4597097"/>
              <a:chExt cx="1943100" cy="904312"/>
            </a:xfrm>
            <a:solidFill>
              <a:schemeClr val="accent3"/>
            </a:solidFill>
          </p:grpSpPr>
          <p:grpSp>
            <p:nvGrpSpPr>
              <p:cNvPr id="34" name="Group 33">
                <a:extLst>
                  <a:ext uri="{FF2B5EF4-FFF2-40B4-BE49-F238E27FC236}">
                    <a16:creationId xmlns:a16="http://schemas.microsoft.com/office/drawing/2014/main" id="{80475BF7-6421-2E05-8554-F26D520E6D67}"/>
                  </a:ext>
                </a:extLst>
              </p:cNvPr>
              <p:cNvGrpSpPr/>
              <p:nvPr/>
            </p:nvGrpSpPr>
            <p:grpSpPr>
              <a:xfrm>
                <a:off x="413665" y="4597097"/>
                <a:ext cx="1943100" cy="904312"/>
                <a:chOff x="1500054" y="4870970"/>
                <a:chExt cx="1943100" cy="904312"/>
              </a:xfrm>
              <a:grpFill/>
            </p:grpSpPr>
            <p:sp>
              <p:nvSpPr>
                <p:cNvPr id="36" name="Cube 35">
                  <a:extLst>
                    <a:ext uri="{FF2B5EF4-FFF2-40B4-BE49-F238E27FC236}">
                      <a16:creationId xmlns:a16="http://schemas.microsoft.com/office/drawing/2014/main" id="{90427C95-F9A9-7C81-D416-1145FD7418DB}"/>
                    </a:ext>
                  </a:extLst>
                </p:cNvPr>
                <p:cNvSpPr/>
                <p:nvPr/>
              </p:nvSpPr>
              <p:spPr>
                <a:xfrm>
                  <a:off x="1500054" y="4937082"/>
                  <a:ext cx="1943100" cy="838200"/>
                </a:xfrm>
                <a:prstGeom prst="cube">
                  <a:avLst>
                    <a:gd name="adj" fmla="val 385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ylinder 36">
                  <a:extLst>
                    <a:ext uri="{FF2B5EF4-FFF2-40B4-BE49-F238E27FC236}">
                      <a16:creationId xmlns:a16="http://schemas.microsoft.com/office/drawing/2014/main" id="{5DC69087-0690-3DC8-9897-25EB407F729F}"/>
                    </a:ext>
                  </a:extLst>
                </p:cNvPr>
                <p:cNvSpPr/>
                <p:nvPr/>
              </p:nvSpPr>
              <p:spPr>
                <a:xfrm>
                  <a:off x="176893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ylinder 37">
                  <a:extLst>
                    <a:ext uri="{FF2B5EF4-FFF2-40B4-BE49-F238E27FC236}">
                      <a16:creationId xmlns:a16="http://schemas.microsoft.com/office/drawing/2014/main" id="{EE6EECB9-6EBA-030F-944D-F0A8CC6C34A8}"/>
                    </a:ext>
                  </a:extLst>
                </p:cNvPr>
                <p:cNvSpPr/>
                <p:nvPr/>
              </p:nvSpPr>
              <p:spPr>
                <a:xfrm>
                  <a:off x="190064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ylinder 38">
                  <a:extLst>
                    <a:ext uri="{FF2B5EF4-FFF2-40B4-BE49-F238E27FC236}">
                      <a16:creationId xmlns:a16="http://schemas.microsoft.com/office/drawing/2014/main" id="{E14309F7-2EA3-7DD3-6CFC-99EB4717AFED}"/>
                    </a:ext>
                  </a:extLst>
                </p:cNvPr>
                <p:cNvSpPr/>
                <p:nvPr/>
              </p:nvSpPr>
              <p:spPr>
                <a:xfrm>
                  <a:off x="2114006"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ylinder 39">
                  <a:extLst>
                    <a:ext uri="{FF2B5EF4-FFF2-40B4-BE49-F238E27FC236}">
                      <a16:creationId xmlns:a16="http://schemas.microsoft.com/office/drawing/2014/main" id="{2F0E7CFC-77F4-BC5A-70E2-AB6B8C4A64D8}"/>
                    </a:ext>
                  </a:extLst>
                </p:cNvPr>
                <p:cNvSpPr/>
                <p:nvPr/>
              </p:nvSpPr>
              <p:spPr>
                <a:xfrm>
                  <a:off x="2245724"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ylinder 40">
                  <a:extLst>
                    <a:ext uri="{FF2B5EF4-FFF2-40B4-BE49-F238E27FC236}">
                      <a16:creationId xmlns:a16="http://schemas.microsoft.com/office/drawing/2014/main" id="{A8E28561-FC7F-EC75-3072-48F74B1E05B1}"/>
                    </a:ext>
                  </a:extLst>
                </p:cNvPr>
                <p:cNvSpPr/>
                <p:nvPr/>
              </p:nvSpPr>
              <p:spPr>
                <a:xfrm>
                  <a:off x="2466703"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ylinder 41">
                  <a:extLst>
                    <a:ext uri="{FF2B5EF4-FFF2-40B4-BE49-F238E27FC236}">
                      <a16:creationId xmlns:a16="http://schemas.microsoft.com/office/drawing/2014/main" id="{F557DCB3-584E-3030-10AC-7EEBD84600B4}"/>
                    </a:ext>
                  </a:extLst>
                </p:cNvPr>
                <p:cNvSpPr/>
                <p:nvPr/>
              </p:nvSpPr>
              <p:spPr>
                <a:xfrm>
                  <a:off x="2598421"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ylinder 42">
                  <a:extLst>
                    <a:ext uri="{FF2B5EF4-FFF2-40B4-BE49-F238E27FC236}">
                      <a16:creationId xmlns:a16="http://schemas.microsoft.com/office/drawing/2014/main" id="{EE82289D-F6B1-39EB-EDB4-F0CAF2CC97DC}"/>
                    </a:ext>
                  </a:extLst>
                </p:cNvPr>
                <p:cNvSpPr/>
                <p:nvPr/>
              </p:nvSpPr>
              <p:spPr>
                <a:xfrm>
                  <a:off x="281940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ylinder 43">
                  <a:extLst>
                    <a:ext uri="{FF2B5EF4-FFF2-40B4-BE49-F238E27FC236}">
                      <a16:creationId xmlns:a16="http://schemas.microsoft.com/office/drawing/2014/main" id="{C0866259-D9FD-C2C6-0986-5ABB99EBE40B}"/>
                    </a:ext>
                  </a:extLst>
                </p:cNvPr>
                <p:cNvSpPr/>
                <p:nvPr/>
              </p:nvSpPr>
              <p:spPr>
                <a:xfrm>
                  <a:off x="295111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29C50522-4079-B5FD-E6B5-7D2E91A3A885}"/>
                  </a:ext>
                </a:extLst>
              </p:cNvPr>
              <p:cNvSpPr txBox="1"/>
              <p:nvPr/>
            </p:nvSpPr>
            <p:spPr>
              <a:xfrm>
                <a:off x="413665" y="5021464"/>
                <a:ext cx="1642093" cy="369332"/>
              </a:xfrm>
              <a:prstGeom prst="rect">
                <a:avLst/>
              </a:prstGeom>
              <a:noFill/>
            </p:spPr>
            <p:txBody>
              <a:bodyPr wrap="square" rtlCol="0">
                <a:spAutoFit/>
              </a:bodyPr>
              <a:lstStyle/>
              <a:p>
                <a:r>
                  <a:rPr lang="en-US" err="1"/>
                  <a:t>CohortMethod</a:t>
                </a:r>
                <a:endParaRPr lang="en-US"/>
              </a:p>
            </p:txBody>
          </p:sp>
        </p:grpSp>
        <p:grpSp>
          <p:nvGrpSpPr>
            <p:cNvPr id="10" name="Group 9">
              <a:extLst>
                <a:ext uri="{FF2B5EF4-FFF2-40B4-BE49-F238E27FC236}">
                  <a16:creationId xmlns:a16="http://schemas.microsoft.com/office/drawing/2014/main" id="{D371DD28-716E-27FF-D687-3A7014571EB7}"/>
                </a:ext>
              </a:extLst>
            </p:cNvPr>
            <p:cNvGrpSpPr/>
            <p:nvPr/>
          </p:nvGrpSpPr>
          <p:grpSpPr>
            <a:xfrm>
              <a:off x="9556674" y="2802852"/>
              <a:ext cx="1943100" cy="930948"/>
              <a:chOff x="413665" y="4597097"/>
              <a:chExt cx="1943100" cy="930948"/>
            </a:xfrm>
            <a:solidFill>
              <a:schemeClr val="accent3"/>
            </a:solidFill>
          </p:grpSpPr>
          <p:grpSp>
            <p:nvGrpSpPr>
              <p:cNvPr id="23" name="Group 22">
                <a:extLst>
                  <a:ext uri="{FF2B5EF4-FFF2-40B4-BE49-F238E27FC236}">
                    <a16:creationId xmlns:a16="http://schemas.microsoft.com/office/drawing/2014/main" id="{CD3E928E-15E8-62A6-3090-F8F44430D97C}"/>
                  </a:ext>
                </a:extLst>
              </p:cNvPr>
              <p:cNvGrpSpPr/>
              <p:nvPr/>
            </p:nvGrpSpPr>
            <p:grpSpPr>
              <a:xfrm>
                <a:off x="413665" y="4597097"/>
                <a:ext cx="1943100" cy="904312"/>
                <a:chOff x="1500054" y="4870970"/>
                <a:chExt cx="1943100" cy="904312"/>
              </a:xfrm>
              <a:grpFill/>
            </p:grpSpPr>
            <p:sp>
              <p:nvSpPr>
                <p:cNvPr id="25" name="Cube 24">
                  <a:extLst>
                    <a:ext uri="{FF2B5EF4-FFF2-40B4-BE49-F238E27FC236}">
                      <a16:creationId xmlns:a16="http://schemas.microsoft.com/office/drawing/2014/main" id="{27B1774C-8A5A-4D58-2687-022E7220DD44}"/>
                    </a:ext>
                  </a:extLst>
                </p:cNvPr>
                <p:cNvSpPr/>
                <p:nvPr/>
              </p:nvSpPr>
              <p:spPr>
                <a:xfrm>
                  <a:off x="1500054" y="4937082"/>
                  <a:ext cx="1943100" cy="838200"/>
                </a:xfrm>
                <a:prstGeom prst="cube">
                  <a:avLst>
                    <a:gd name="adj" fmla="val 385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ylinder 25">
                  <a:extLst>
                    <a:ext uri="{FF2B5EF4-FFF2-40B4-BE49-F238E27FC236}">
                      <a16:creationId xmlns:a16="http://schemas.microsoft.com/office/drawing/2014/main" id="{1B1D41B6-FAF3-58CE-A8C4-82D09A9C543C}"/>
                    </a:ext>
                  </a:extLst>
                </p:cNvPr>
                <p:cNvSpPr/>
                <p:nvPr/>
              </p:nvSpPr>
              <p:spPr>
                <a:xfrm>
                  <a:off x="176893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8B62FC5A-C38B-B07A-0BEF-E76952F53472}"/>
                    </a:ext>
                  </a:extLst>
                </p:cNvPr>
                <p:cNvSpPr/>
                <p:nvPr/>
              </p:nvSpPr>
              <p:spPr>
                <a:xfrm>
                  <a:off x="190064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ylinder 27">
                  <a:extLst>
                    <a:ext uri="{FF2B5EF4-FFF2-40B4-BE49-F238E27FC236}">
                      <a16:creationId xmlns:a16="http://schemas.microsoft.com/office/drawing/2014/main" id="{AF42BC31-233D-5533-70C9-4979238240FF}"/>
                    </a:ext>
                  </a:extLst>
                </p:cNvPr>
                <p:cNvSpPr/>
                <p:nvPr/>
              </p:nvSpPr>
              <p:spPr>
                <a:xfrm>
                  <a:off x="2114006"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a:extLst>
                    <a:ext uri="{FF2B5EF4-FFF2-40B4-BE49-F238E27FC236}">
                      <a16:creationId xmlns:a16="http://schemas.microsoft.com/office/drawing/2014/main" id="{8B0FD6FA-21CE-B172-0E9D-5EE02CC8D0A0}"/>
                    </a:ext>
                  </a:extLst>
                </p:cNvPr>
                <p:cNvSpPr/>
                <p:nvPr/>
              </p:nvSpPr>
              <p:spPr>
                <a:xfrm>
                  <a:off x="2245724"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ylinder 29">
                  <a:extLst>
                    <a:ext uri="{FF2B5EF4-FFF2-40B4-BE49-F238E27FC236}">
                      <a16:creationId xmlns:a16="http://schemas.microsoft.com/office/drawing/2014/main" id="{4849C287-146B-0B27-B43A-175C42150E63}"/>
                    </a:ext>
                  </a:extLst>
                </p:cNvPr>
                <p:cNvSpPr/>
                <p:nvPr/>
              </p:nvSpPr>
              <p:spPr>
                <a:xfrm>
                  <a:off x="2466703"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ylinder 30">
                  <a:extLst>
                    <a:ext uri="{FF2B5EF4-FFF2-40B4-BE49-F238E27FC236}">
                      <a16:creationId xmlns:a16="http://schemas.microsoft.com/office/drawing/2014/main" id="{B4FAF357-C124-8F11-0120-4DADC7B1026A}"/>
                    </a:ext>
                  </a:extLst>
                </p:cNvPr>
                <p:cNvSpPr/>
                <p:nvPr/>
              </p:nvSpPr>
              <p:spPr>
                <a:xfrm>
                  <a:off x="2598421"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ylinder 31">
                  <a:extLst>
                    <a:ext uri="{FF2B5EF4-FFF2-40B4-BE49-F238E27FC236}">
                      <a16:creationId xmlns:a16="http://schemas.microsoft.com/office/drawing/2014/main" id="{1657BDFD-C0F3-4136-2F12-BA53FF37799D}"/>
                    </a:ext>
                  </a:extLst>
                </p:cNvPr>
                <p:cNvSpPr/>
                <p:nvPr/>
              </p:nvSpPr>
              <p:spPr>
                <a:xfrm>
                  <a:off x="281940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ylinder 32">
                  <a:extLst>
                    <a:ext uri="{FF2B5EF4-FFF2-40B4-BE49-F238E27FC236}">
                      <a16:creationId xmlns:a16="http://schemas.microsoft.com/office/drawing/2014/main" id="{4F3433CC-89FE-8A84-3C61-48202648F8D4}"/>
                    </a:ext>
                  </a:extLst>
                </p:cNvPr>
                <p:cNvSpPr/>
                <p:nvPr/>
              </p:nvSpPr>
              <p:spPr>
                <a:xfrm>
                  <a:off x="295111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6CBE8541-7AAF-1C2F-CBF3-177EEA5571D8}"/>
                  </a:ext>
                </a:extLst>
              </p:cNvPr>
              <p:cNvSpPr txBox="1"/>
              <p:nvPr/>
            </p:nvSpPr>
            <p:spPr>
              <a:xfrm>
                <a:off x="413665" y="4943270"/>
                <a:ext cx="1642093" cy="584775"/>
              </a:xfrm>
              <a:prstGeom prst="rect">
                <a:avLst/>
              </a:prstGeom>
              <a:noFill/>
            </p:spPr>
            <p:txBody>
              <a:bodyPr wrap="square" rtlCol="0">
                <a:spAutoFit/>
              </a:bodyPr>
              <a:lstStyle/>
              <a:p>
                <a:pPr algn="ctr"/>
                <a:r>
                  <a:rPr lang="en-US" sz="1600"/>
                  <a:t>Self Controlled Case Series</a:t>
                </a:r>
              </a:p>
            </p:txBody>
          </p:sp>
        </p:grpSp>
        <p:grpSp>
          <p:nvGrpSpPr>
            <p:cNvPr id="11" name="Group 10">
              <a:extLst>
                <a:ext uri="{FF2B5EF4-FFF2-40B4-BE49-F238E27FC236}">
                  <a16:creationId xmlns:a16="http://schemas.microsoft.com/office/drawing/2014/main" id="{A4B43158-2A24-F527-3D4F-D21C70BFFC2C}"/>
                </a:ext>
              </a:extLst>
            </p:cNvPr>
            <p:cNvGrpSpPr/>
            <p:nvPr/>
          </p:nvGrpSpPr>
          <p:grpSpPr>
            <a:xfrm>
              <a:off x="9556674" y="2286000"/>
              <a:ext cx="1943100" cy="926587"/>
              <a:chOff x="413665" y="4597097"/>
              <a:chExt cx="1943100" cy="926587"/>
            </a:xfrm>
            <a:solidFill>
              <a:schemeClr val="accent6"/>
            </a:solidFill>
          </p:grpSpPr>
          <p:grpSp>
            <p:nvGrpSpPr>
              <p:cNvPr id="12" name="Group 11">
                <a:extLst>
                  <a:ext uri="{FF2B5EF4-FFF2-40B4-BE49-F238E27FC236}">
                    <a16:creationId xmlns:a16="http://schemas.microsoft.com/office/drawing/2014/main" id="{0B378130-5BDC-41C0-0792-C731EDCB1802}"/>
                  </a:ext>
                </a:extLst>
              </p:cNvPr>
              <p:cNvGrpSpPr/>
              <p:nvPr/>
            </p:nvGrpSpPr>
            <p:grpSpPr>
              <a:xfrm>
                <a:off x="413665" y="4597097"/>
                <a:ext cx="1943100" cy="904312"/>
                <a:chOff x="1500054" y="4870970"/>
                <a:chExt cx="1943100" cy="904312"/>
              </a:xfrm>
              <a:grpFill/>
            </p:grpSpPr>
            <p:sp>
              <p:nvSpPr>
                <p:cNvPr id="14" name="Cube 13">
                  <a:extLst>
                    <a:ext uri="{FF2B5EF4-FFF2-40B4-BE49-F238E27FC236}">
                      <a16:creationId xmlns:a16="http://schemas.microsoft.com/office/drawing/2014/main" id="{9843C074-CB14-0B43-3BAD-9DF48184C58E}"/>
                    </a:ext>
                  </a:extLst>
                </p:cNvPr>
                <p:cNvSpPr/>
                <p:nvPr/>
              </p:nvSpPr>
              <p:spPr>
                <a:xfrm>
                  <a:off x="1500054" y="4937082"/>
                  <a:ext cx="1943100" cy="838200"/>
                </a:xfrm>
                <a:prstGeom prst="cube">
                  <a:avLst>
                    <a:gd name="adj" fmla="val 385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ylinder 14">
                  <a:extLst>
                    <a:ext uri="{FF2B5EF4-FFF2-40B4-BE49-F238E27FC236}">
                      <a16:creationId xmlns:a16="http://schemas.microsoft.com/office/drawing/2014/main" id="{CDF6C601-CD5F-E436-7821-05FFBF7528C7}"/>
                    </a:ext>
                  </a:extLst>
                </p:cNvPr>
                <p:cNvSpPr/>
                <p:nvPr/>
              </p:nvSpPr>
              <p:spPr>
                <a:xfrm>
                  <a:off x="176893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ylinder 15">
                  <a:extLst>
                    <a:ext uri="{FF2B5EF4-FFF2-40B4-BE49-F238E27FC236}">
                      <a16:creationId xmlns:a16="http://schemas.microsoft.com/office/drawing/2014/main" id="{0A00EAC5-236B-D5E5-4472-EC43F2D58C81}"/>
                    </a:ext>
                  </a:extLst>
                </p:cNvPr>
                <p:cNvSpPr/>
                <p:nvPr/>
              </p:nvSpPr>
              <p:spPr>
                <a:xfrm>
                  <a:off x="190064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CCC06F81-A158-0611-4426-411CFBEFED28}"/>
                    </a:ext>
                  </a:extLst>
                </p:cNvPr>
                <p:cNvSpPr/>
                <p:nvPr/>
              </p:nvSpPr>
              <p:spPr>
                <a:xfrm>
                  <a:off x="2114006"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ylinder 17">
                  <a:extLst>
                    <a:ext uri="{FF2B5EF4-FFF2-40B4-BE49-F238E27FC236}">
                      <a16:creationId xmlns:a16="http://schemas.microsoft.com/office/drawing/2014/main" id="{2BED4265-04CF-F161-3CE7-62FD0BD1E794}"/>
                    </a:ext>
                  </a:extLst>
                </p:cNvPr>
                <p:cNvSpPr/>
                <p:nvPr/>
              </p:nvSpPr>
              <p:spPr>
                <a:xfrm>
                  <a:off x="2245724"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24B32EA-BD8B-72F1-5CCF-AB19E0191739}"/>
                    </a:ext>
                  </a:extLst>
                </p:cNvPr>
                <p:cNvSpPr/>
                <p:nvPr/>
              </p:nvSpPr>
              <p:spPr>
                <a:xfrm>
                  <a:off x="2466703"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ylinder 19">
                  <a:extLst>
                    <a:ext uri="{FF2B5EF4-FFF2-40B4-BE49-F238E27FC236}">
                      <a16:creationId xmlns:a16="http://schemas.microsoft.com/office/drawing/2014/main" id="{651AD01B-72A7-8AA1-04F9-E25A97766117}"/>
                    </a:ext>
                  </a:extLst>
                </p:cNvPr>
                <p:cNvSpPr/>
                <p:nvPr/>
              </p:nvSpPr>
              <p:spPr>
                <a:xfrm>
                  <a:off x="2598421"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ylinder 20">
                  <a:extLst>
                    <a:ext uri="{FF2B5EF4-FFF2-40B4-BE49-F238E27FC236}">
                      <a16:creationId xmlns:a16="http://schemas.microsoft.com/office/drawing/2014/main" id="{77963CAB-7CD1-BD4D-159A-2D777D223DBA}"/>
                    </a:ext>
                  </a:extLst>
                </p:cNvPr>
                <p:cNvSpPr/>
                <p:nvPr/>
              </p:nvSpPr>
              <p:spPr>
                <a:xfrm>
                  <a:off x="2819400" y="502920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ylinder 21">
                  <a:extLst>
                    <a:ext uri="{FF2B5EF4-FFF2-40B4-BE49-F238E27FC236}">
                      <a16:creationId xmlns:a16="http://schemas.microsoft.com/office/drawing/2014/main" id="{EE5EDC37-D5A2-714D-970A-CBB99924A37C}"/>
                    </a:ext>
                  </a:extLst>
                </p:cNvPr>
                <p:cNvSpPr/>
                <p:nvPr/>
              </p:nvSpPr>
              <p:spPr>
                <a:xfrm>
                  <a:off x="2951118" y="4870970"/>
                  <a:ext cx="228600" cy="152400"/>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F742394C-34DF-7B28-C12E-D7CDCAB44705}"/>
                  </a:ext>
                </a:extLst>
              </p:cNvPr>
              <p:cNvSpPr txBox="1"/>
              <p:nvPr/>
            </p:nvSpPr>
            <p:spPr>
              <a:xfrm>
                <a:off x="413665" y="4938909"/>
                <a:ext cx="1642093" cy="584775"/>
              </a:xfrm>
              <a:prstGeom prst="rect">
                <a:avLst/>
              </a:prstGeom>
              <a:noFill/>
            </p:spPr>
            <p:txBody>
              <a:bodyPr wrap="square" rtlCol="0">
                <a:spAutoFit/>
              </a:bodyPr>
              <a:lstStyle/>
              <a:p>
                <a:pPr algn="ctr"/>
                <a:r>
                  <a:rPr lang="en-US" sz="1600"/>
                  <a:t>Patient Level Prediction</a:t>
                </a:r>
              </a:p>
            </p:txBody>
          </p:sp>
        </p:grpSp>
      </p:grpSp>
      <p:pic>
        <p:nvPicPr>
          <p:cNvPr id="89" name="Content Placeholder 3" descr="A toy truck with a load of boxes&#10;&#10;Description automatically generated">
            <a:extLst>
              <a:ext uri="{FF2B5EF4-FFF2-40B4-BE49-F238E27FC236}">
                <a16:creationId xmlns:a16="http://schemas.microsoft.com/office/drawing/2014/main" id="{DEC3E3BA-D243-2A50-8921-92BECCEB531B}"/>
              </a:ext>
            </a:extLst>
          </p:cNvPr>
          <p:cNvPicPr>
            <a:picLocks noChangeAspect="1"/>
          </p:cNvPicPr>
          <p:nvPr/>
        </p:nvPicPr>
        <p:blipFill>
          <a:blip r:embed="rId2"/>
          <a:stretch>
            <a:fillRect/>
          </a:stretch>
        </p:blipFill>
        <p:spPr>
          <a:xfrm>
            <a:off x="9890644" y="105058"/>
            <a:ext cx="2077663" cy="2077663"/>
          </a:xfrm>
          <a:prstGeom prst="rect">
            <a:avLst/>
          </a:prstGeom>
        </p:spPr>
      </p:pic>
    </p:spTree>
    <p:extLst>
      <p:ext uri="{BB962C8B-B14F-4D97-AF65-F5344CB8AC3E}">
        <p14:creationId xmlns:p14="http://schemas.microsoft.com/office/powerpoint/2010/main" val="296788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6BFA-11E3-4BED-8B4B-71E41BEDADDD}"/>
              </a:ext>
            </a:extLst>
          </p:cNvPr>
          <p:cNvSpPr>
            <a:spLocks noGrp="1"/>
          </p:cNvSpPr>
          <p:nvPr>
            <p:ph type="title"/>
          </p:nvPr>
        </p:nvSpPr>
        <p:spPr/>
        <p:txBody>
          <a:bodyPr/>
          <a:lstStyle/>
          <a:p>
            <a:r>
              <a:rPr lang="en-US"/>
              <a:t>Distributed Research Network</a:t>
            </a:r>
          </a:p>
        </p:txBody>
      </p:sp>
      <p:sp>
        <p:nvSpPr>
          <p:cNvPr id="3" name="Content Placeholder 2">
            <a:extLst>
              <a:ext uri="{FF2B5EF4-FFF2-40B4-BE49-F238E27FC236}">
                <a16:creationId xmlns:a16="http://schemas.microsoft.com/office/drawing/2014/main" id="{4894F641-E11E-49C7-AE75-B46C7E314A3B}"/>
              </a:ext>
            </a:extLst>
          </p:cNvPr>
          <p:cNvSpPr>
            <a:spLocks noGrp="1"/>
          </p:cNvSpPr>
          <p:nvPr>
            <p:ph idx="1"/>
          </p:nvPr>
        </p:nvSpPr>
        <p:spPr>
          <a:xfrm>
            <a:off x="609600" y="1219201"/>
            <a:ext cx="5864044" cy="4906963"/>
          </a:xfrm>
        </p:spPr>
        <p:txBody>
          <a:bodyPr>
            <a:normAutofit/>
          </a:bodyPr>
          <a:lstStyle/>
          <a:p>
            <a:r>
              <a:rPr lang="en-US" sz="2800"/>
              <a:t>Multiple sites with data</a:t>
            </a:r>
          </a:p>
          <a:p>
            <a:pPr lvl="1"/>
            <a:r>
              <a:rPr lang="en-US"/>
              <a:t>Hospital EHRs (Electronic Health Records)</a:t>
            </a:r>
          </a:p>
          <a:p>
            <a:pPr lvl="1"/>
            <a:r>
              <a:rPr lang="en-US"/>
              <a:t>Administrative Claims</a:t>
            </a:r>
          </a:p>
          <a:p>
            <a:r>
              <a:rPr lang="en-US" sz="2800"/>
              <a:t>Patient-level data cannot be shared</a:t>
            </a:r>
          </a:p>
          <a:p>
            <a:r>
              <a:rPr lang="en-US" sz="2800"/>
              <a:t>Each site uses the Common Data Model (CDM)</a:t>
            </a:r>
          </a:p>
        </p:txBody>
      </p:sp>
      <p:pic>
        <p:nvPicPr>
          <p:cNvPr id="4" name="Graphic 3">
            <a:extLst>
              <a:ext uri="{FF2B5EF4-FFF2-40B4-BE49-F238E27FC236}">
                <a16:creationId xmlns:a16="http://schemas.microsoft.com/office/drawing/2014/main" id="{382F04C6-6792-4440-A35A-DA43EB3DD59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15664" y="1765541"/>
            <a:ext cx="304800" cy="304800"/>
          </a:xfrm>
          <a:prstGeom prst="rect">
            <a:avLst/>
          </a:prstGeom>
        </p:spPr>
      </p:pic>
      <p:pic>
        <p:nvPicPr>
          <p:cNvPr id="5" name="Graphic 4">
            <a:extLst>
              <a:ext uri="{FF2B5EF4-FFF2-40B4-BE49-F238E27FC236}">
                <a16:creationId xmlns:a16="http://schemas.microsoft.com/office/drawing/2014/main" id="{7A74C0E0-DB58-4216-B1C3-B985F89EE23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43656" y="4198673"/>
            <a:ext cx="286337" cy="254522"/>
          </a:xfrm>
          <a:prstGeom prst="rect">
            <a:avLst/>
          </a:prstGeom>
        </p:spPr>
      </p:pic>
      <p:sp>
        <p:nvSpPr>
          <p:cNvPr id="6" name="Rectangle: Rounded Corners 5">
            <a:extLst>
              <a:ext uri="{FF2B5EF4-FFF2-40B4-BE49-F238E27FC236}">
                <a16:creationId xmlns:a16="http://schemas.microsoft.com/office/drawing/2014/main" id="{5458BD29-8ADB-425D-8A86-215CFF7A8343}"/>
              </a:ext>
            </a:extLst>
          </p:cNvPr>
          <p:cNvSpPr/>
          <p:nvPr/>
        </p:nvSpPr>
        <p:spPr>
          <a:xfrm>
            <a:off x="6663264" y="2120473"/>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EA7EE6-6EB7-4006-94C0-6D35C55563F1}"/>
              </a:ext>
            </a:extLst>
          </p:cNvPr>
          <p:cNvSpPr txBox="1"/>
          <p:nvPr/>
        </p:nvSpPr>
        <p:spPr>
          <a:xfrm>
            <a:off x="7106427" y="1707710"/>
            <a:ext cx="896271" cy="461665"/>
          </a:xfrm>
          <a:prstGeom prst="rect">
            <a:avLst/>
          </a:prstGeom>
          <a:noFill/>
        </p:spPr>
        <p:txBody>
          <a:bodyPr wrap="none" rtlCol="0">
            <a:spAutoFit/>
          </a:bodyPr>
          <a:lstStyle/>
          <a:p>
            <a:r>
              <a:rPr lang="en-US" sz="2400">
                <a:solidFill>
                  <a:srgbClr val="1B6583"/>
                </a:solidFill>
              </a:rPr>
              <a:t>Site A</a:t>
            </a:r>
          </a:p>
        </p:txBody>
      </p:sp>
      <p:sp>
        <p:nvSpPr>
          <p:cNvPr id="8" name="Flowchart: Magnetic Disk 7">
            <a:extLst>
              <a:ext uri="{FF2B5EF4-FFF2-40B4-BE49-F238E27FC236}">
                <a16:creationId xmlns:a16="http://schemas.microsoft.com/office/drawing/2014/main" id="{B5CEDFEA-6433-441F-A6CB-23098CACD239}"/>
              </a:ext>
            </a:extLst>
          </p:cNvPr>
          <p:cNvSpPr/>
          <p:nvPr/>
        </p:nvSpPr>
        <p:spPr>
          <a:xfrm>
            <a:off x="6736415" y="2233222"/>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9" name="Rectangle: Rounded Corners 8">
            <a:extLst>
              <a:ext uri="{FF2B5EF4-FFF2-40B4-BE49-F238E27FC236}">
                <a16:creationId xmlns:a16="http://schemas.microsoft.com/office/drawing/2014/main" id="{78F97BF5-0214-4C21-B393-96DD717B7EE1}"/>
              </a:ext>
            </a:extLst>
          </p:cNvPr>
          <p:cNvSpPr/>
          <p:nvPr/>
        </p:nvSpPr>
        <p:spPr>
          <a:xfrm>
            <a:off x="6661259"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08FC0C9-6B39-4ED1-B9DB-AFE3CB649558}"/>
              </a:ext>
            </a:extLst>
          </p:cNvPr>
          <p:cNvSpPr txBox="1"/>
          <p:nvPr/>
        </p:nvSpPr>
        <p:spPr>
          <a:xfrm>
            <a:off x="7104422" y="4096806"/>
            <a:ext cx="896271" cy="461665"/>
          </a:xfrm>
          <a:prstGeom prst="rect">
            <a:avLst/>
          </a:prstGeom>
          <a:noFill/>
        </p:spPr>
        <p:txBody>
          <a:bodyPr wrap="none" rtlCol="0">
            <a:spAutoFit/>
          </a:bodyPr>
          <a:lstStyle/>
          <a:p>
            <a:r>
              <a:rPr lang="en-US" sz="2400">
                <a:solidFill>
                  <a:srgbClr val="1B6583"/>
                </a:solidFill>
              </a:rPr>
              <a:t>Site C</a:t>
            </a:r>
          </a:p>
        </p:txBody>
      </p:sp>
      <p:sp>
        <p:nvSpPr>
          <p:cNvPr id="11" name="Flowchart: Magnetic Disk 10">
            <a:extLst>
              <a:ext uri="{FF2B5EF4-FFF2-40B4-BE49-F238E27FC236}">
                <a16:creationId xmlns:a16="http://schemas.microsoft.com/office/drawing/2014/main" id="{AC892A08-E805-4A1C-9998-9ACD54E14064}"/>
              </a:ext>
            </a:extLst>
          </p:cNvPr>
          <p:cNvSpPr/>
          <p:nvPr/>
        </p:nvSpPr>
        <p:spPr>
          <a:xfrm>
            <a:off x="6734410"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2" name="Graphic 11">
            <a:extLst>
              <a:ext uri="{FF2B5EF4-FFF2-40B4-BE49-F238E27FC236}">
                <a16:creationId xmlns:a16="http://schemas.microsoft.com/office/drawing/2014/main" id="{511C4DDC-87AD-445A-BC62-484221702BF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7107" y="4154637"/>
            <a:ext cx="304800" cy="304800"/>
          </a:xfrm>
          <a:prstGeom prst="rect">
            <a:avLst/>
          </a:prstGeom>
        </p:spPr>
      </p:pic>
      <p:sp>
        <p:nvSpPr>
          <p:cNvPr id="13" name="Rectangle: Rounded Corners 12">
            <a:extLst>
              <a:ext uri="{FF2B5EF4-FFF2-40B4-BE49-F238E27FC236}">
                <a16:creationId xmlns:a16="http://schemas.microsoft.com/office/drawing/2014/main" id="{E243A65F-B2FA-4D75-9159-FD9BC5B67661}"/>
              </a:ext>
            </a:extLst>
          </p:cNvPr>
          <p:cNvSpPr/>
          <p:nvPr/>
        </p:nvSpPr>
        <p:spPr>
          <a:xfrm>
            <a:off x="9684707"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69D770-81FA-46EB-A21F-012FA5AFEA29}"/>
              </a:ext>
            </a:extLst>
          </p:cNvPr>
          <p:cNvSpPr txBox="1"/>
          <p:nvPr/>
        </p:nvSpPr>
        <p:spPr>
          <a:xfrm>
            <a:off x="10127870" y="4096806"/>
            <a:ext cx="907493" cy="461665"/>
          </a:xfrm>
          <a:prstGeom prst="rect">
            <a:avLst/>
          </a:prstGeom>
          <a:noFill/>
        </p:spPr>
        <p:txBody>
          <a:bodyPr wrap="none" rtlCol="0">
            <a:spAutoFit/>
          </a:bodyPr>
          <a:lstStyle/>
          <a:p>
            <a:r>
              <a:rPr lang="en-US" sz="2400">
                <a:solidFill>
                  <a:srgbClr val="1B6583"/>
                </a:solidFill>
              </a:rPr>
              <a:t>Site D</a:t>
            </a:r>
          </a:p>
        </p:txBody>
      </p:sp>
      <p:sp>
        <p:nvSpPr>
          <p:cNvPr id="15" name="Flowchart: Magnetic Disk 14">
            <a:extLst>
              <a:ext uri="{FF2B5EF4-FFF2-40B4-BE49-F238E27FC236}">
                <a16:creationId xmlns:a16="http://schemas.microsoft.com/office/drawing/2014/main" id="{53F90F03-0DF9-420A-9738-D8F00A81ADAD}"/>
              </a:ext>
            </a:extLst>
          </p:cNvPr>
          <p:cNvSpPr/>
          <p:nvPr/>
        </p:nvSpPr>
        <p:spPr>
          <a:xfrm>
            <a:off x="9757858"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6" name="Graphic 15">
            <a:extLst>
              <a:ext uri="{FF2B5EF4-FFF2-40B4-BE49-F238E27FC236}">
                <a16:creationId xmlns:a16="http://schemas.microsoft.com/office/drawing/2014/main" id="{80CC6529-8A5B-4D81-AE25-0C69F6ACEBC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59797" y="1822704"/>
            <a:ext cx="286337" cy="254522"/>
          </a:xfrm>
          <a:prstGeom prst="rect">
            <a:avLst/>
          </a:prstGeom>
        </p:spPr>
      </p:pic>
      <p:sp>
        <p:nvSpPr>
          <p:cNvPr id="17" name="Rectangle: Rounded Corners 16">
            <a:extLst>
              <a:ext uri="{FF2B5EF4-FFF2-40B4-BE49-F238E27FC236}">
                <a16:creationId xmlns:a16="http://schemas.microsoft.com/office/drawing/2014/main" id="{0ED33416-391B-44DC-92D2-8568B68086FD}"/>
              </a:ext>
            </a:extLst>
          </p:cNvPr>
          <p:cNvSpPr/>
          <p:nvPr/>
        </p:nvSpPr>
        <p:spPr>
          <a:xfrm>
            <a:off x="9677400" y="2133600"/>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2D653E-A9B4-4597-8973-2BAC31128721}"/>
              </a:ext>
            </a:extLst>
          </p:cNvPr>
          <p:cNvSpPr txBox="1"/>
          <p:nvPr/>
        </p:nvSpPr>
        <p:spPr>
          <a:xfrm>
            <a:off x="10120563" y="1720837"/>
            <a:ext cx="896271" cy="461665"/>
          </a:xfrm>
          <a:prstGeom prst="rect">
            <a:avLst/>
          </a:prstGeom>
          <a:noFill/>
        </p:spPr>
        <p:txBody>
          <a:bodyPr wrap="none" rtlCol="0">
            <a:spAutoFit/>
          </a:bodyPr>
          <a:lstStyle/>
          <a:p>
            <a:r>
              <a:rPr lang="en-US" sz="2400">
                <a:solidFill>
                  <a:srgbClr val="1B6583"/>
                </a:solidFill>
              </a:rPr>
              <a:t>Site B</a:t>
            </a:r>
          </a:p>
        </p:txBody>
      </p:sp>
      <p:sp>
        <p:nvSpPr>
          <p:cNvPr id="19" name="Flowchart: Magnetic Disk 18">
            <a:extLst>
              <a:ext uri="{FF2B5EF4-FFF2-40B4-BE49-F238E27FC236}">
                <a16:creationId xmlns:a16="http://schemas.microsoft.com/office/drawing/2014/main" id="{B31C48A2-053C-431D-9D01-CAE69E0239EF}"/>
              </a:ext>
            </a:extLst>
          </p:cNvPr>
          <p:cNvSpPr/>
          <p:nvPr/>
        </p:nvSpPr>
        <p:spPr>
          <a:xfrm>
            <a:off x="9750551" y="2246349"/>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20" name="Slide Number Placeholder 19">
            <a:extLst>
              <a:ext uri="{FF2B5EF4-FFF2-40B4-BE49-F238E27FC236}">
                <a16:creationId xmlns:a16="http://schemas.microsoft.com/office/drawing/2014/main" id="{CA8D28DA-EAFC-4223-AF88-7A92C992B961}"/>
              </a:ext>
            </a:extLst>
          </p:cNvPr>
          <p:cNvSpPr>
            <a:spLocks noGrp="1"/>
          </p:cNvSpPr>
          <p:nvPr>
            <p:ph type="sldNum" sz="quarter" idx="4"/>
          </p:nvPr>
        </p:nvSpPr>
        <p:spPr/>
        <p:txBody>
          <a:bodyPr/>
          <a:lstStyle/>
          <a:p>
            <a:fld id="{444583ED-F364-40B3-B25B-483B5033DFA3}" type="slidenum">
              <a:rPr lang="en-US" smtClean="0"/>
              <a:pPr/>
              <a:t>12</a:t>
            </a:fld>
            <a:endParaRPr lang="en-US"/>
          </a:p>
        </p:txBody>
      </p:sp>
    </p:spTree>
    <p:extLst>
      <p:ext uri="{BB962C8B-B14F-4D97-AF65-F5344CB8AC3E}">
        <p14:creationId xmlns:p14="http://schemas.microsoft.com/office/powerpoint/2010/main" val="3982193897"/>
      </p:ext>
    </p:extLst>
  </p:cSld>
  <p:clrMapOvr>
    <a:masterClrMapping/>
  </p:clrMapOvr>
  <mc:AlternateContent xmlns:mc="http://schemas.openxmlformats.org/markup-compatibility/2006" xmlns:p14="http://schemas.microsoft.com/office/powerpoint/2010/main">
    <mc:Choice Requires="p14">
      <p:transition spd="slow" p14:dur="2000" advTm="39042"/>
    </mc:Choice>
    <mc:Fallback xmlns="">
      <p:transition spd="slow" advTm="3904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6BFA-11E3-4BED-8B4B-71E41BEDADDD}"/>
              </a:ext>
            </a:extLst>
          </p:cNvPr>
          <p:cNvSpPr>
            <a:spLocks noGrp="1"/>
          </p:cNvSpPr>
          <p:nvPr>
            <p:ph type="title"/>
          </p:nvPr>
        </p:nvSpPr>
        <p:spPr/>
        <p:txBody>
          <a:bodyPr/>
          <a:lstStyle/>
          <a:p>
            <a:r>
              <a:rPr lang="en-US"/>
              <a:t>Distributed Research Network</a:t>
            </a:r>
          </a:p>
        </p:txBody>
      </p:sp>
      <p:sp>
        <p:nvSpPr>
          <p:cNvPr id="3" name="Content Placeholder 2">
            <a:extLst>
              <a:ext uri="{FF2B5EF4-FFF2-40B4-BE49-F238E27FC236}">
                <a16:creationId xmlns:a16="http://schemas.microsoft.com/office/drawing/2014/main" id="{4894F641-E11E-49C7-AE75-B46C7E314A3B}"/>
              </a:ext>
            </a:extLst>
          </p:cNvPr>
          <p:cNvSpPr>
            <a:spLocks noGrp="1"/>
          </p:cNvSpPr>
          <p:nvPr>
            <p:ph idx="1"/>
          </p:nvPr>
        </p:nvSpPr>
        <p:spPr>
          <a:xfrm>
            <a:off x="609600" y="1219201"/>
            <a:ext cx="5181600" cy="4906963"/>
          </a:xfrm>
        </p:spPr>
        <p:txBody>
          <a:bodyPr>
            <a:normAutofit/>
          </a:bodyPr>
          <a:lstStyle/>
          <a:p>
            <a:r>
              <a:rPr lang="en-US" sz="2800"/>
              <a:t>A site can lead a study</a:t>
            </a:r>
          </a:p>
        </p:txBody>
      </p:sp>
      <p:pic>
        <p:nvPicPr>
          <p:cNvPr id="4" name="Graphic 3">
            <a:extLst>
              <a:ext uri="{FF2B5EF4-FFF2-40B4-BE49-F238E27FC236}">
                <a16:creationId xmlns:a16="http://schemas.microsoft.com/office/drawing/2014/main" id="{382F04C6-6792-4440-A35A-DA43EB3DD59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15664" y="1765541"/>
            <a:ext cx="304800" cy="304800"/>
          </a:xfrm>
          <a:prstGeom prst="rect">
            <a:avLst/>
          </a:prstGeom>
        </p:spPr>
      </p:pic>
      <p:pic>
        <p:nvPicPr>
          <p:cNvPr id="5" name="Graphic 4">
            <a:extLst>
              <a:ext uri="{FF2B5EF4-FFF2-40B4-BE49-F238E27FC236}">
                <a16:creationId xmlns:a16="http://schemas.microsoft.com/office/drawing/2014/main" id="{7A74C0E0-DB58-4216-B1C3-B985F89EE23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43656" y="4198673"/>
            <a:ext cx="286337" cy="254522"/>
          </a:xfrm>
          <a:prstGeom prst="rect">
            <a:avLst/>
          </a:prstGeom>
        </p:spPr>
      </p:pic>
      <p:sp>
        <p:nvSpPr>
          <p:cNvPr id="6" name="Rectangle: Rounded Corners 5">
            <a:extLst>
              <a:ext uri="{FF2B5EF4-FFF2-40B4-BE49-F238E27FC236}">
                <a16:creationId xmlns:a16="http://schemas.microsoft.com/office/drawing/2014/main" id="{5458BD29-8ADB-425D-8A86-215CFF7A8343}"/>
              </a:ext>
            </a:extLst>
          </p:cNvPr>
          <p:cNvSpPr/>
          <p:nvPr/>
        </p:nvSpPr>
        <p:spPr>
          <a:xfrm>
            <a:off x="6663264" y="2120473"/>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EA7EE6-6EB7-4006-94C0-6D35C55563F1}"/>
              </a:ext>
            </a:extLst>
          </p:cNvPr>
          <p:cNvSpPr txBox="1"/>
          <p:nvPr/>
        </p:nvSpPr>
        <p:spPr>
          <a:xfrm>
            <a:off x="7106427" y="1707710"/>
            <a:ext cx="896271" cy="461665"/>
          </a:xfrm>
          <a:prstGeom prst="rect">
            <a:avLst/>
          </a:prstGeom>
          <a:noFill/>
        </p:spPr>
        <p:txBody>
          <a:bodyPr wrap="none" rtlCol="0">
            <a:spAutoFit/>
          </a:bodyPr>
          <a:lstStyle/>
          <a:p>
            <a:r>
              <a:rPr lang="en-US" sz="2400">
                <a:solidFill>
                  <a:srgbClr val="1B6583"/>
                </a:solidFill>
              </a:rPr>
              <a:t>Site A</a:t>
            </a:r>
          </a:p>
        </p:txBody>
      </p:sp>
      <p:sp>
        <p:nvSpPr>
          <p:cNvPr id="8" name="Flowchart: Magnetic Disk 7">
            <a:extLst>
              <a:ext uri="{FF2B5EF4-FFF2-40B4-BE49-F238E27FC236}">
                <a16:creationId xmlns:a16="http://schemas.microsoft.com/office/drawing/2014/main" id="{B5CEDFEA-6433-441F-A6CB-23098CACD239}"/>
              </a:ext>
            </a:extLst>
          </p:cNvPr>
          <p:cNvSpPr/>
          <p:nvPr/>
        </p:nvSpPr>
        <p:spPr>
          <a:xfrm>
            <a:off x="6736415" y="2233222"/>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9" name="Rectangle: Rounded Corners 8">
            <a:extLst>
              <a:ext uri="{FF2B5EF4-FFF2-40B4-BE49-F238E27FC236}">
                <a16:creationId xmlns:a16="http://schemas.microsoft.com/office/drawing/2014/main" id="{78F97BF5-0214-4C21-B393-96DD717B7EE1}"/>
              </a:ext>
            </a:extLst>
          </p:cNvPr>
          <p:cNvSpPr/>
          <p:nvPr/>
        </p:nvSpPr>
        <p:spPr>
          <a:xfrm>
            <a:off x="6661259"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08FC0C9-6B39-4ED1-B9DB-AFE3CB649558}"/>
              </a:ext>
            </a:extLst>
          </p:cNvPr>
          <p:cNvSpPr txBox="1"/>
          <p:nvPr/>
        </p:nvSpPr>
        <p:spPr>
          <a:xfrm>
            <a:off x="7104422" y="4096806"/>
            <a:ext cx="896271" cy="461665"/>
          </a:xfrm>
          <a:prstGeom prst="rect">
            <a:avLst/>
          </a:prstGeom>
          <a:noFill/>
        </p:spPr>
        <p:txBody>
          <a:bodyPr wrap="none" rtlCol="0">
            <a:spAutoFit/>
          </a:bodyPr>
          <a:lstStyle/>
          <a:p>
            <a:r>
              <a:rPr lang="en-US" sz="2400">
                <a:solidFill>
                  <a:srgbClr val="1B6583"/>
                </a:solidFill>
              </a:rPr>
              <a:t>Site C</a:t>
            </a:r>
          </a:p>
        </p:txBody>
      </p:sp>
      <p:sp>
        <p:nvSpPr>
          <p:cNvPr id="11" name="Flowchart: Magnetic Disk 10">
            <a:extLst>
              <a:ext uri="{FF2B5EF4-FFF2-40B4-BE49-F238E27FC236}">
                <a16:creationId xmlns:a16="http://schemas.microsoft.com/office/drawing/2014/main" id="{AC892A08-E805-4A1C-9998-9ACD54E14064}"/>
              </a:ext>
            </a:extLst>
          </p:cNvPr>
          <p:cNvSpPr/>
          <p:nvPr/>
        </p:nvSpPr>
        <p:spPr>
          <a:xfrm>
            <a:off x="6734410"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2" name="Graphic 11">
            <a:extLst>
              <a:ext uri="{FF2B5EF4-FFF2-40B4-BE49-F238E27FC236}">
                <a16:creationId xmlns:a16="http://schemas.microsoft.com/office/drawing/2014/main" id="{511C4DDC-87AD-445A-BC62-484221702BF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7107" y="4154637"/>
            <a:ext cx="304800" cy="304800"/>
          </a:xfrm>
          <a:prstGeom prst="rect">
            <a:avLst/>
          </a:prstGeom>
        </p:spPr>
      </p:pic>
      <p:sp>
        <p:nvSpPr>
          <p:cNvPr id="13" name="Rectangle: Rounded Corners 12">
            <a:extLst>
              <a:ext uri="{FF2B5EF4-FFF2-40B4-BE49-F238E27FC236}">
                <a16:creationId xmlns:a16="http://schemas.microsoft.com/office/drawing/2014/main" id="{E243A65F-B2FA-4D75-9159-FD9BC5B67661}"/>
              </a:ext>
            </a:extLst>
          </p:cNvPr>
          <p:cNvSpPr/>
          <p:nvPr/>
        </p:nvSpPr>
        <p:spPr>
          <a:xfrm>
            <a:off x="9684707"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69D770-81FA-46EB-A21F-012FA5AFEA29}"/>
              </a:ext>
            </a:extLst>
          </p:cNvPr>
          <p:cNvSpPr txBox="1"/>
          <p:nvPr/>
        </p:nvSpPr>
        <p:spPr>
          <a:xfrm>
            <a:off x="10127870" y="4096806"/>
            <a:ext cx="907493" cy="461665"/>
          </a:xfrm>
          <a:prstGeom prst="rect">
            <a:avLst/>
          </a:prstGeom>
          <a:noFill/>
        </p:spPr>
        <p:txBody>
          <a:bodyPr wrap="none" rtlCol="0">
            <a:spAutoFit/>
          </a:bodyPr>
          <a:lstStyle/>
          <a:p>
            <a:r>
              <a:rPr lang="en-US" sz="2400">
                <a:solidFill>
                  <a:srgbClr val="1B6583"/>
                </a:solidFill>
              </a:rPr>
              <a:t>Site D</a:t>
            </a:r>
          </a:p>
        </p:txBody>
      </p:sp>
      <p:sp>
        <p:nvSpPr>
          <p:cNvPr id="15" name="Flowchart: Magnetic Disk 14">
            <a:extLst>
              <a:ext uri="{FF2B5EF4-FFF2-40B4-BE49-F238E27FC236}">
                <a16:creationId xmlns:a16="http://schemas.microsoft.com/office/drawing/2014/main" id="{53F90F03-0DF9-420A-9738-D8F00A81ADAD}"/>
              </a:ext>
            </a:extLst>
          </p:cNvPr>
          <p:cNvSpPr/>
          <p:nvPr/>
        </p:nvSpPr>
        <p:spPr>
          <a:xfrm>
            <a:off x="9757858"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6" name="Graphic 15">
            <a:extLst>
              <a:ext uri="{FF2B5EF4-FFF2-40B4-BE49-F238E27FC236}">
                <a16:creationId xmlns:a16="http://schemas.microsoft.com/office/drawing/2014/main" id="{80CC6529-8A5B-4D81-AE25-0C69F6ACEBC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59797" y="1822704"/>
            <a:ext cx="286337" cy="254522"/>
          </a:xfrm>
          <a:prstGeom prst="rect">
            <a:avLst/>
          </a:prstGeom>
        </p:spPr>
      </p:pic>
      <p:sp>
        <p:nvSpPr>
          <p:cNvPr id="17" name="Rectangle: Rounded Corners 16">
            <a:extLst>
              <a:ext uri="{FF2B5EF4-FFF2-40B4-BE49-F238E27FC236}">
                <a16:creationId xmlns:a16="http://schemas.microsoft.com/office/drawing/2014/main" id="{0ED33416-391B-44DC-92D2-8568B68086FD}"/>
              </a:ext>
            </a:extLst>
          </p:cNvPr>
          <p:cNvSpPr/>
          <p:nvPr/>
        </p:nvSpPr>
        <p:spPr>
          <a:xfrm>
            <a:off x="9677400" y="2133600"/>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2D653E-A9B4-4597-8973-2BAC31128721}"/>
              </a:ext>
            </a:extLst>
          </p:cNvPr>
          <p:cNvSpPr txBox="1"/>
          <p:nvPr/>
        </p:nvSpPr>
        <p:spPr>
          <a:xfrm>
            <a:off x="10120563" y="1720837"/>
            <a:ext cx="896271" cy="461665"/>
          </a:xfrm>
          <a:prstGeom prst="rect">
            <a:avLst/>
          </a:prstGeom>
          <a:noFill/>
        </p:spPr>
        <p:txBody>
          <a:bodyPr wrap="none" rtlCol="0">
            <a:spAutoFit/>
          </a:bodyPr>
          <a:lstStyle/>
          <a:p>
            <a:r>
              <a:rPr lang="en-US" sz="2400">
                <a:solidFill>
                  <a:srgbClr val="1B6583"/>
                </a:solidFill>
              </a:rPr>
              <a:t>Site B</a:t>
            </a:r>
          </a:p>
        </p:txBody>
      </p:sp>
      <p:sp>
        <p:nvSpPr>
          <p:cNvPr id="19" name="Flowchart: Magnetic Disk 18">
            <a:extLst>
              <a:ext uri="{FF2B5EF4-FFF2-40B4-BE49-F238E27FC236}">
                <a16:creationId xmlns:a16="http://schemas.microsoft.com/office/drawing/2014/main" id="{B31C48A2-053C-431D-9D01-CAE69E0239EF}"/>
              </a:ext>
            </a:extLst>
          </p:cNvPr>
          <p:cNvSpPr/>
          <p:nvPr/>
        </p:nvSpPr>
        <p:spPr>
          <a:xfrm>
            <a:off x="9750551" y="2246349"/>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20" name="Rectangle: Rounded Corners 19">
            <a:extLst>
              <a:ext uri="{FF2B5EF4-FFF2-40B4-BE49-F238E27FC236}">
                <a16:creationId xmlns:a16="http://schemas.microsoft.com/office/drawing/2014/main" id="{C946F495-9B0C-4015-A33B-FDBDC2FFEB6C}"/>
              </a:ext>
            </a:extLst>
          </p:cNvPr>
          <p:cNvSpPr/>
          <p:nvPr/>
        </p:nvSpPr>
        <p:spPr>
          <a:xfrm>
            <a:off x="6400802" y="1676400"/>
            <a:ext cx="2015062" cy="1510873"/>
          </a:xfrm>
          <a:prstGeom prst="round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53ED3-9DCA-4F1C-B7FA-7A395ED04421}"/>
              </a:ext>
            </a:extLst>
          </p:cNvPr>
          <p:cNvSpPr txBox="1"/>
          <p:nvPr/>
        </p:nvSpPr>
        <p:spPr>
          <a:xfrm>
            <a:off x="6400802" y="1265467"/>
            <a:ext cx="1494320" cy="461665"/>
          </a:xfrm>
          <a:prstGeom prst="rect">
            <a:avLst/>
          </a:prstGeom>
          <a:noFill/>
        </p:spPr>
        <p:txBody>
          <a:bodyPr wrap="none" rtlCol="0">
            <a:spAutoFit/>
          </a:bodyPr>
          <a:lstStyle/>
          <a:p>
            <a:r>
              <a:rPr lang="en-US" sz="2400">
                <a:solidFill>
                  <a:srgbClr val="ED7D31"/>
                </a:solidFill>
              </a:rPr>
              <a:t>Study lead</a:t>
            </a:r>
          </a:p>
        </p:txBody>
      </p:sp>
      <p:sp>
        <p:nvSpPr>
          <p:cNvPr id="25" name="Slide Number Placeholder 24">
            <a:extLst>
              <a:ext uri="{FF2B5EF4-FFF2-40B4-BE49-F238E27FC236}">
                <a16:creationId xmlns:a16="http://schemas.microsoft.com/office/drawing/2014/main" id="{BCB53F11-77AC-465E-B487-C606A439BA49}"/>
              </a:ext>
            </a:extLst>
          </p:cNvPr>
          <p:cNvSpPr>
            <a:spLocks noGrp="1"/>
          </p:cNvSpPr>
          <p:nvPr>
            <p:ph type="sldNum" sz="quarter" idx="4"/>
          </p:nvPr>
        </p:nvSpPr>
        <p:spPr/>
        <p:txBody>
          <a:bodyPr/>
          <a:lstStyle/>
          <a:p>
            <a:fld id="{444583ED-F364-40B3-B25B-483B5033DFA3}" type="slidenum">
              <a:rPr lang="en-US" smtClean="0"/>
              <a:pPr/>
              <a:t>13</a:t>
            </a:fld>
            <a:endParaRPr lang="en-US"/>
          </a:p>
        </p:txBody>
      </p:sp>
    </p:spTree>
    <p:extLst>
      <p:ext uri="{BB962C8B-B14F-4D97-AF65-F5344CB8AC3E}">
        <p14:creationId xmlns:p14="http://schemas.microsoft.com/office/powerpoint/2010/main" val="2206256857"/>
      </p:ext>
    </p:extLst>
  </p:cSld>
  <p:clrMapOvr>
    <a:masterClrMapping/>
  </p:clrMapOvr>
  <mc:AlternateContent xmlns:mc="http://schemas.openxmlformats.org/markup-compatibility/2006" xmlns:p14="http://schemas.microsoft.com/office/powerpoint/2010/main">
    <mc:Choice Requires="p14">
      <p:transition spd="slow" p14:dur="2000" advTm="8857"/>
    </mc:Choice>
    <mc:Fallback xmlns="">
      <p:transition spd="slow" advTm="885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6BFA-11E3-4BED-8B4B-71E41BEDADDD}"/>
              </a:ext>
            </a:extLst>
          </p:cNvPr>
          <p:cNvSpPr>
            <a:spLocks noGrp="1"/>
          </p:cNvSpPr>
          <p:nvPr>
            <p:ph type="title"/>
          </p:nvPr>
        </p:nvSpPr>
        <p:spPr/>
        <p:txBody>
          <a:bodyPr/>
          <a:lstStyle/>
          <a:p>
            <a:r>
              <a:rPr lang="en-US"/>
              <a:t>Distributed Research Network</a:t>
            </a:r>
          </a:p>
        </p:txBody>
      </p:sp>
      <p:sp>
        <p:nvSpPr>
          <p:cNvPr id="3" name="Content Placeholder 2">
            <a:extLst>
              <a:ext uri="{FF2B5EF4-FFF2-40B4-BE49-F238E27FC236}">
                <a16:creationId xmlns:a16="http://schemas.microsoft.com/office/drawing/2014/main" id="{4894F641-E11E-49C7-AE75-B46C7E314A3B}"/>
              </a:ext>
            </a:extLst>
          </p:cNvPr>
          <p:cNvSpPr>
            <a:spLocks noGrp="1"/>
          </p:cNvSpPr>
          <p:nvPr>
            <p:ph idx="1"/>
          </p:nvPr>
        </p:nvSpPr>
        <p:spPr>
          <a:xfrm>
            <a:off x="609600" y="1219201"/>
            <a:ext cx="5601366" cy="4906963"/>
          </a:xfrm>
        </p:spPr>
        <p:txBody>
          <a:bodyPr>
            <a:normAutofit/>
          </a:bodyPr>
          <a:lstStyle/>
          <a:p>
            <a:r>
              <a:rPr lang="en-US" sz="2800"/>
              <a:t>A site can lead a study</a:t>
            </a:r>
          </a:p>
          <a:p>
            <a:r>
              <a:rPr lang="en-US" sz="2800"/>
              <a:t>Analysis code is developed locally</a:t>
            </a:r>
          </a:p>
        </p:txBody>
      </p:sp>
      <p:pic>
        <p:nvPicPr>
          <p:cNvPr id="4" name="Graphic 3">
            <a:extLst>
              <a:ext uri="{FF2B5EF4-FFF2-40B4-BE49-F238E27FC236}">
                <a16:creationId xmlns:a16="http://schemas.microsoft.com/office/drawing/2014/main" id="{382F04C6-6792-4440-A35A-DA43EB3DD59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15664" y="1765541"/>
            <a:ext cx="304800" cy="304800"/>
          </a:xfrm>
          <a:prstGeom prst="rect">
            <a:avLst/>
          </a:prstGeom>
        </p:spPr>
      </p:pic>
      <p:pic>
        <p:nvPicPr>
          <p:cNvPr id="5" name="Graphic 4">
            <a:extLst>
              <a:ext uri="{FF2B5EF4-FFF2-40B4-BE49-F238E27FC236}">
                <a16:creationId xmlns:a16="http://schemas.microsoft.com/office/drawing/2014/main" id="{7A74C0E0-DB58-4216-B1C3-B985F89EE23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43656" y="4198673"/>
            <a:ext cx="286337" cy="254522"/>
          </a:xfrm>
          <a:prstGeom prst="rect">
            <a:avLst/>
          </a:prstGeom>
        </p:spPr>
      </p:pic>
      <p:sp>
        <p:nvSpPr>
          <p:cNvPr id="6" name="Rectangle: Rounded Corners 5">
            <a:extLst>
              <a:ext uri="{FF2B5EF4-FFF2-40B4-BE49-F238E27FC236}">
                <a16:creationId xmlns:a16="http://schemas.microsoft.com/office/drawing/2014/main" id="{5458BD29-8ADB-425D-8A86-215CFF7A8343}"/>
              </a:ext>
            </a:extLst>
          </p:cNvPr>
          <p:cNvSpPr/>
          <p:nvPr/>
        </p:nvSpPr>
        <p:spPr>
          <a:xfrm>
            <a:off x="6663264" y="2120473"/>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EA7EE6-6EB7-4006-94C0-6D35C55563F1}"/>
              </a:ext>
            </a:extLst>
          </p:cNvPr>
          <p:cNvSpPr txBox="1"/>
          <p:nvPr/>
        </p:nvSpPr>
        <p:spPr>
          <a:xfrm>
            <a:off x="7106427" y="1707710"/>
            <a:ext cx="896271" cy="461665"/>
          </a:xfrm>
          <a:prstGeom prst="rect">
            <a:avLst/>
          </a:prstGeom>
          <a:noFill/>
        </p:spPr>
        <p:txBody>
          <a:bodyPr wrap="none" rtlCol="0">
            <a:spAutoFit/>
          </a:bodyPr>
          <a:lstStyle/>
          <a:p>
            <a:r>
              <a:rPr lang="en-US" sz="2400">
                <a:solidFill>
                  <a:srgbClr val="1B6583"/>
                </a:solidFill>
              </a:rPr>
              <a:t>Site A</a:t>
            </a:r>
          </a:p>
        </p:txBody>
      </p:sp>
      <p:sp>
        <p:nvSpPr>
          <p:cNvPr id="8" name="Flowchart: Magnetic Disk 7">
            <a:extLst>
              <a:ext uri="{FF2B5EF4-FFF2-40B4-BE49-F238E27FC236}">
                <a16:creationId xmlns:a16="http://schemas.microsoft.com/office/drawing/2014/main" id="{B5CEDFEA-6433-441F-A6CB-23098CACD239}"/>
              </a:ext>
            </a:extLst>
          </p:cNvPr>
          <p:cNvSpPr/>
          <p:nvPr/>
        </p:nvSpPr>
        <p:spPr>
          <a:xfrm>
            <a:off x="6736415" y="2233222"/>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9" name="Rectangle: Rounded Corners 8">
            <a:extLst>
              <a:ext uri="{FF2B5EF4-FFF2-40B4-BE49-F238E27FC236}">
                <a16:creationId xmlns:a16="http://schemas.microsoft.com/office/drawing/2014/main" id="{78F97BF5-0214-4C21-B393-96DD717B7EE1}"/>
              </a:ext>
            </a:extLst>
          </p:cNvPr>
          <p:cNvSpPr/>
          <p:nvPr/>
        </p:nvSpPr>
        <p:spPr>
          <a:xfrm>
            <a:off x="6661259"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08FC0C9-6B39-4ED1-B9DB-AFE3CB649558}"/>
              </a:ext>
            </a:extLst>
          </p:cNvPr>
          <p:cNvSpPr txBox="1"/>
          <p:nvPr/>
        </p:nvSpPr>
        <p:spPr>
          <a:xfrm>
            <a:off x="7104422" y="4096806"/>
            <a:ext cx="896271" cy="461665"/>
          </a:xfrm>
          <a:prstGeom prst="rect">
            <a:avLst/>
          </a:prstGeom>
          <a:noFill/>
        </p:spPr>
        <p:txBody>
          <a:bodyPr wrap="none" rtlCol="0">
            <a:spAutoFit/>
          </a:bodyPr>
          <a:lstStyle/>
          <a:p>
            <a:r>
              <a:rPr lang="en-US" sz="2400">
                <a:solidFill>
                  <a:srgbClr val="1B6583"/>
                </a:solidFill>
              </a:rPr>
              <a:t>Site C</a:t>
            </a:r>
          </a:p>
        </p:txBody>
      </p:sp>
      <p:sp>
        <p:nvSpPr>
          <p:cNvPr id="11" name="Flowchart: Magnetic Disk 10">
            <a:extLst>
              <a:ext uri="{FF2B5EF4-FFF2-40B4-BE49-F238E27FC236}">
                <a16:creationId xmlns:a16="http://schemas.microsoft.com/office/drawing/2014/main" id="{AC892A08-E805-4A1C-9998-9ACD54E14064}"/>
              </a:ext>
            </a:extLst>
          </p:cNvPr>
          <p:cNvSpPr/>
          <p:nvPr/>
        </p:nvSpPr>
        <p:spPr>
          <a:xfrm>
            <a:off x="6734410"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2" name="Graphic 11">
            <a:extLst>
              <a:ext uri="{FF2B5EF4-FFF2-40B4-BE49-F238E27FC236}">
                <a16:creationId xmlns:a16="http://schemas.microsoft.com/office/drawing/2014/main" id="{511C4DDC-87AD-445A-BC62-484221702BF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7107" y="4154637"/>
            <a:ext cx="304800" cy="304800"/>
          </a:xfrm>
          <a:prstGeom prst="rect">
            <a:avLst/>
          </a:prstGeom>
        </p:spPr>
      </p:pic>
      <p:sp>
        <p:nvSpPr>
          <p:cNvPr id="13" name="Rectangle: Rounded Corners 12">
            <a:extLst>
              <a:ext uri="{FF2B5EF4-FFF2-40B4-BE49-F238E27FC236}">
                <a16:creationId xmlns:a16="http://schemas.microsoft.com/office/drawing/2014/main" id="{E243A65F-B2FA-4D75-9159-FD9BC5B67661}"/>
              </a:ext>
            </a:extLst>
          </p:cNvPr>
          <p:cNvSpPr/>
          <p:nvPr/>
        </p:nvSpPr>
        <p:spPr>
          <a:xfrm>
            <a:off x="9684707"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69D770-81FA-46EB-A21F-012FA5AFEA29}"/>
              </a:ext>
            </a:extLst>
          </p:cNvPr>
          <p:cNvSpPr txBox="1"/>
          <p:nvPr/>
        </p:nvSpPr>
        <p:spPr>
          <a:xfrm>
            <a:off x="10127870" y="4096806"/>
            <a:ext cx="907493" cy="461665"/>
          </a:xfrm>
          <a:prstGeom prst="rect">
            <a:avLst/>
          </a:prstGeom>
          <a:noFill/>
        </p:spPr>
        <p:txBody>
          <a:bodyPr wrap="none" rtlCol="0">
            <a:spAutoFit/>
          </a:bodyPr>
          <a:lstStyle/>
          <a:p>
            <a:r>
              <a:rPr lang="en-US" sz="2400">
                <a:solidFill>
                  <a:srgbClr val="1B6583"/>
                </a:solidFill>
              </a:rPr>
              <a:t>Site D</a:t>
            </a:r>
          </a:p>
        </p:txBody>
      </p:sp>
      <p:sp>
        <p:nvSpPr>
          <p:cNvPr id="15" name="Flowchart: Magnetic Disk 14">
            <a:extLst>
              <a:ext uri="{FF2B5EF4-FFF2-40B4-BE49-F238E27FC236}">
                <a16:creationId xmlns:a16="http://schemas.microsoft.com/office/drawing/2014/main" id="{53F90F03-0DF9-420A-9738-D8F00A81ADAD}"/>
              </a:ext>
            </a:extLst>
          </p:cNvPr>
          <p:cNvSpPr/>
          <p:nvPr/>
        </p:nvSpPr>
        <p:spPr>
          <a:xfrm>
            <a:off x="9757858"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6" name="Graphic 15">
            <a:extLst>
              <a:ext uri="{FF2B5EF4-FFF2-40B4-BE49-F238E27FC236}">
                <a16:creationId xmlns:a16="http://schemas.microsoft.com/office/drawing/2014/main" id="{80CC6529-8A5B-4D81-AE25-0C69F6ACEBC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59797" y="1822704"/>
            <a:ext cx="286337" cy="254522"/>
          </a:xfrm>
          <a:prstGeom prst="rect">
            <a:avLst/>
          </a:prstGeom>
        </p:spPr>
      </p:pic>
      <p:sp>
        <p:nvSpPr>
          <p:cNvPr id="17" name="Rectangle: Rounded Corners 16">
            <a:extLst>
              <a:ext uri="{FF2B5EF4-FFF2-40B4-BE49-F238E27FC236}">
                <a16:creationId xmlns:a16="http://schemas.microsoft.com/office/drawing/2014/main" id="{0ED33416-391B-44DC-92D2-8568B68086FD}"/>
              </a:ext>
            </a:extLst>
          </p:cNvPr>
          <p:cNvSpPr/>
          <p:nvPr/>
        </p:nvSpPr>
        <p:spPr>
          <a:xfrm>
            <a:off x="9677400" y="2133600"/>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2D653E-A9B4-4597-8973-2BAC31128721}"/>
              </a:ext>
            </a:extLst>
          </p:cNvPr>
          <p:cNvSpPr txBox="1"/>
          <p:nvPr/>
        </p:nvSpPr>
        <p:spPr>
          <a:xfrm>
            <a:off x="10120563" y="1720837"/>
            <a:ext cx="896271" cy="461665"/>
          </a:xfrm>
          <a:prstGeom prst="rect">
            <a:avLst/>
          </a:prstGeom>
          <a:noFill/>
        </p:spPr>
        <p:txBody>
          <a:bodyPr wrap="none" rtlCol="0">
            <a:spAutoFit/>
          </a:bodyPr>
          <a:lstStyle/>
          <a:p>
            <a:r>
              <a:rPr lang="en-US" sz="2400">
                <a:solidFill>
                  <a:srgbClr val="1B6583"/>
                </a:solidFill>
              </a:rPr>
              <a:t>Site B</a:t>
            </a:r>
          </a:p>
        </p:txBody>
      </p:sp>
      <p:sp>
        <p:nvSpPr>
          <p:cNvPr id="19" name="Flowchart: Magnetic Disk 18">
            <a:extLst>
              <a:ext uri="{FF2B5EF4-FFF2-40B4-BE49-F238E27FC236}">
                <a16:creationId xmlns:a16="http://schemas.microsoft.com/office/drawing/2014/main" id="{B31C48A2-053C-431D-9D01-CAE69E0239EF}"/>
              </a:ext>
            </a:extLst>
          </p:cNvPr>
          <p:cNvSpPr/>
          <p:nvPr/>
        </p:nvSpPr>
        <p:spPr>
          <a:xfrm>
            <a:off x="9750551" y="2246349"/>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20" name="Rectangle: Rounded Corners 19">
            <a:extLst>
              <a:ext uri="{FF2B5EF4-FFF2-40B4-BE49-F238E27FC236}">
                <a16:creationId xmlns:a16="http://schemas.microsoft.com/office/drawing/2014/main" id="{C946F495-9B0C-4015-A33B-FDBDC2FFEB6C}"/>
              </a:ext>
            </a:extLst>
          </p:cNvPr>
          <p:cNvSpPr/>
          <p:nvPr/>
        </p:nvSpPr>
        <p:spPr>
          <a:xfrm>
            <a:off x="6400802" y="1676400"/>
            <a:ext cx="2015062" cy="1510873"/>
          </a:xfrm>
          <a:prstGeom prst="round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53ED3-9DCA-4F1C-B7FA-7A395ED04421}"/>
              </a:ext>
            </a:extLst>
          </p:cNvPr>
          <p:cNvSpPr txBox="1"/>
          <p:nvPr/>
        </p:nvSpPr>
        <p:spPr>
          <a:xfrm>
            <a:off x="6400802" y="1265467"/>
            <a:ext cx="1494320" cy="461665"/>
          </a:xfrm>
          <a:prstGeom prst="rect">
            <a:avLst/>
          </a:prstGeom>
          <a:noFill/>
        </p:spPr>
        <p:txBody>
          <a:bodyPr wrap="none" rtlCol="0">
            <a:spAutoFit/>
          </a:bodyPr>
          <a:lstStyle/>
          <a:p>
            <a:r>
              <a:rPr lang="en-US" sz="2400">
                <a:solidFill>
                  <a:srgbClr val="ED7D31"/>
                </a:solidFill>
              </a:rPr>
              <a:t>Study lead</a:t>
            </a:r>
          </a:p>
        </p:txBody>
      </p:sp>
      <p:pic>
        <p:nvPicPr>
          <p:cNvPr id="24" name="Graphic 23">
            <a:extLst>
              <a:ext uri="{FF2B5EF4-FFF2-40B4-BE49-F238E27FC236}">
                <a16:creationId xmlns:a16="http://schemas.microsoft.com/office/drawing/2014/main" id="{841CCF4F-1C22-4A02-93E9-0DF34FA0A57F}"/>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88935" y="2383383"/>
            <a:ext cx="476250" cy="381000"/>
          </a:xfrm>
          <a:prstGeom prst="rect">
            <a:avLst/>
          </a:prstGeom>
        </p:spPr>
      </p:pic>
      <p:sp>
        <p:nvSpPr>
          <p:cNvPr id="22" name="Slide Number Placeholder 21">
            <a:extLst>
              <a:ext uri="{FF2B5EF4-FFF2-40B4-BE49-F238E27FC236}">
                <a16:creationId xmlns:a16="http://schemas.microsoft.com/office/drawing/2014/main" id="{6E6DC753-E284-45DE-AEA4-C1D90B9BAA48}"/>
              </a:ext>
            </a:extLst>
          </p:cNvPr>
          <p:cNvSpPr>
            <a:spLocks noGrp="1"/>
          </p:cNvSpPr>
          <p:nvPr>
            <p:ph type="sldNum" sz="quarter" idx="4"/>
          </p:nvPr>
        </p:nvSpPr>
        <p:spPr/>
        <p:txBody>
          <a:bodyPr/>
          <a:lstStyle/>
          <a:p>
            <a:fld id="{444583ED-F364-40B3-B25B-483B5033DFA3}" type="slidenum">
              <a:rPr lang="en-US" smtClean="0"/>
              <a:pPr/>
              <a:t>14</a:t>
            </a:fld>
            <a:endParaRPr lang="en-US"/>
          </a:p>
        </p:txBody>
      </p:sp>
    </p:spTree>
    <p:extLst>
      <p:ext uri="{BB962C8B-B14F-4D97-AF65-F5344CB8AC3E}">
        <p14:creationId xmlns:p14="http://schemas.microsoft.com/office/powerpoint/2010/main" val="1386562874"/>
      </p:ext>
    </p:extLst>
  </p:cSld>
  <p:clrMapOvr>
    <a:masterClrMapping/>
  </p:clrMapOvr>
  <mc:AlternateContent xmlns:mc="http://schemas.openxmlformats.org/markup-compatibility/2006" xmlns:p14="http://schemas.microsoft.com/office/powerpoint/2010/main">
    <mc:Choice Requires="p14">
      <p:transition spd="slow" p14:dur="2000" advTm="14313"/>
    </mc:Choice>
    <mc:Fallback xmlns="">
      <p:transition spd="slow" advTm="1431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6BFA-11E3-4BED-8B4B-71E41BEDADDD}"/>
              </a:ext>
            </a:extLst>
          </p:cNvPr>
          <p:cNvSpPr>
            <a:spLocks noGrp="1"/>
          </p:cNvSpPr>
          <p:nvPr>
            <p:ph type="title"/>
          </p:nvPr>
        </p:nvSpPr>
        <p:spPr/>
        <p:txBody>
          <a:bodyPr/>
          <a:lstStyle/>
          <a:p>
            <a:r>
              <a:rPr lang="en-US"/>
              <a:t>Distributed Research Network</a:t>
            </a:r>
          </a:p>
        </p:txBody>
      </p:sp>
      <p:sp>
        <p:nvSpPr>
          <p:cNvPr id="3" name="Content Placeholder 2">
            <a:extLst>
              <a:ext uri="{FF2B5EF4-FFF2-40B4-BE49-F238E27FC236}">
                <a16:creationId xmlns:a16="http://schemas.microsoft.com/office/drawing/2014/main" id="{4894F641-E11E-49C7-AE75-B46C7E314A3B}"/>
              </a:ext>
            </a:extLst>
          </p:cNvPr>
          <p:cNvSpPr>
            <a:spLocks noGrp="1"/>
          </p:cNvSpPr>
          <p:nvPr>
            <p:ph idx="1"/>
          </p:nvPr>
        </p:nvSpPr>
        <p:spPr>
          <a:xfrm>
            <a:off x="609600" y="1219201"/>
            <a:ext cx="5530436" cy="4906963"/>
          </a:xfrm>
        </p:spPr>
        <p:txBody>
          <a:bodyPr>
            <a:normAutofit/>
          </a:bodyPr>
          <a:lstStyle/>
          <a:p>
            <a:r>
              <a:rPr lang="en-US" sz="2800"/>
              <a:t>A site can lead a study</a:t>
            </a:r>
          </a:p>
          <a:p>
            <a:r>
              <a:rPr lang="en-US" sz="2800"/>
              <a:t>Analysis code is developed locally</a:t>
            </a:r>
          </a:p>
          <a:p>
            <a:r>
              <a:rPr lang="en-US" sz="2800"/>
              <a:t>Code is distributed to study participants</a:t>
            </a:r>
          </a:p>
        </p:txBody>
      </p:sp>
      <p:pic>
        <p:nvPicPr>
          <p:cNvPr id="4" name="Graphic 3">
            <a:extLst>
              <a:ext uri="{FF2B5EF4-FFF2-40B4-BE49-F238E27FC236}">
                <a16:creationId xmlns:a16="http://schemas.microsoft.com/office/drawing/2014/main" id="{382F04C6-6792-4440-A35A-DA43EB3DD59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15664" y="1765541"/>
            <a:ext cx="304800" cy="304800"/>
          </a:xfrm>
          <a:prstGeom prst="rect">
            <a:avLst/>
          </a:prstGeom>
        </p:spPr>
      </p:pic>
      <p:pic>
        <p:nvPicPr>
          <p:cNvPr id="5" name="Graphic 4">
            <a:extLst>
              <a:ext uri="{FF2B5EF4-FFF2-40B4-BE49-F238E27FC236}">
                <a16:creationId xmlns:a16="http://schemas.microsoft.com/office/drawing/2014/main" id="{7A74C0E0-DB58-4216-B1C3-B985F89EE23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43656" y="4198673"/>
            <a:ext cx="286337" cy="254522"/>
          </a:xfrm>
          <a:prstGeom prst="rect">
            <a:avLst/>
          </a:prstGeom>
        </p:spPr>
      </p:pic>
      <p:sp>
        <p:nvSpPr>
          <p:cNvPr id="6" name="Rectangle: Rounded Corners 5">
            <a:extLst>
              <a:ext uri="{FF2B5EF4-FFF2-40B4-BE49-F238E27FC236}">
                <a16:creationId xmlns:a16="http://schemas.microsoft.com/office/drawing/2014/main" id="{5458BD29-8ADB-425D-8A86-215CFF7A8343}"/>
              </a:ext>
            </a:extLst>
          </p:cNvPr>
          <p:cNvSpPr/>
          <p:nvPr/>
        </p:nvSpPr>
        <p:spPr>
          <a:xfrm>
            <a:off x="6663264" y="2120473"/>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EA7EE6-6EB7-4006-94C0-6D35C55563F1}"/>
              </a:ext>
            </a:extLst>
          </p:cNvPr>
          <p:cNvSpPr txBox="1"/>
          <p:nvPr/>
        </p:nvSpPr>
        <p:spPr>
          <a:xfrm>
            <a:off x="7106427" y="1707710"/>
            <a:ext cx="896271" cy="461665"/>
          </a:xfrm>
          <a:prstGeom prst="rect">
            <a:avLst/>
          </a:prstGeom>
          <a:noFill/>
        </p:spPr>
        <p:txBody>
          <a:bodyPr wrap="none" rtlCol="0">
            <a:spAutoFit/>
          </a:bodyPr>
          <a:lstStyle/>
          <a:p>
            <a:r>
              <a:rPr lang="en-US" sz="2400">
                <a:solidFill>
                  <a:srgbClr val="1B6583"/>
                </a:solidFill>
              </a:rPr>
              <a:t>Site A</a:t>
            </a:r>
          </a:p>
        </p:txBody>
      </p:sp>
      <p:sp>
        <p:nvSpPr>
          <p:cNvPr id="8" name="Flowchart: Magnetic Disk 7">
            <a:extLst>
              <a:ext uri="{FF2B5EF4-FFF2-40B4-BE49-F238E27FC236}">
                <a16:creationId xmlns:a16="http://schemas.microsoft.com/office/drawing/2014/main" id="{B5CEDFEA-6433-441F-A6CB-23098CACD239}"/>
              </a:ext>
            </a:extLst>
          </p:cNvPr>
          <p:cNvSpPr/>
          <p:nvPr/>
        </p:nvSpPr>
        <p:spPr>
          <a:xfrm>
            <a:off x="6736415" y="2233222"/>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9" name="Rectangle: Rounded Corners 8">
            <a:extLst>
              <a:ext uri="{FF2B5EF4-FFF2-40B4-BE49-F238E27FC236}">
                <a16:creationId xmlns:a16="http://schemas.microsoft.com/office/drawing/2014/main" id="{78F97BF5-0214-4C21-B393-96DD717B7EE1}"/>
              </a:ext>
            </a:extLst>
          </p:cNvPr>
          <p:cNvSpPr/>
          <p:nvPr/>
        </p:nvSpPr>
        <p:spPr>
          <a:xfrm>
            <a:off x="6661259"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08FC0C9-6B39-4ED1-B9DB-AFE3CB649558}"/>
              </a:ext>
            </a:extLst>
          </p:cNvPr>
          <p:cNvSpPr txBox="1"/>
          <p:nvPr/>
        </p:nvSpPr>
        <p:spPr>
          <a:xfrm>
            <a:off x="7104422" y="4096806"/>
            <a:ext cx="896271" cy="461665"/>
          </a:xfrm>
          <a:prstGeom prst="rect">
            <a:avLst/>
          </a:prstGeom>
          <a:noFill/>
        </p:spPr>
        <p:txBody>
          <a:bodyPr wrap="none" rtlCol="0">
            <a:spAutoFit/>
          </a:bodyPr>
          <a:lstStyle/>
          <a:p>
            <a:r>
              <a:rPr lang="en-US" sz="2400">
                <a:solidFill>
                  <a:srgbClr val="1B6583"/>
                </a:solidFill>
              </a:rPr>
              <a:t>Site C</a:t>
            </a:r>
          </a:p>
        </p:txBody>
      </p:sp>
      <p:sp>
        <p:nvSpPr>
          <p:cNvPr id="11" name="Flowchart: Magnetic Disk 10">
            <a:extLst>
              <a:ext uri="{FF2B5EF4-FFF2-40B4-BE49-F238E27FC236}">
                <a16:creationId xmlns:a16="http://schemas.microsoft.com/office/drawing/2014/main" id="{AC892A08-E805-4A1C-9998-9ACD54E14064}"/>
              </a:ext>
            </a:extLst>
          </p:cNvPr>
          <p:cNvSpPr/>
          <p:nvPr/>
        </p:nvSpPr>
        <p:spPr>
          <a:xfrm>
            <a:off x="6734410"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2" name="Graphic 11">
            <a:extLst>
              <a:ext uri="{FF2B5EF4-FFF2-40B4-BE49-F238E27FC236}">
                <a16:creationId xmlns:a16="http://schemas.microsoft.com/office/drawing/2014/main" id="{511C4DDC-87AD-445A-BC62-484221702BF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7107" y="4154637"/>
            <a:ext cx="304800" cy="304800"/>
          </a:xfrm>
          <a:prstGeom prst="rect">
            <a:avLst/>
          </a:prstGeom>
        </p:spPr>
      </p:pic>
      <p:sp>
        <p:nvSpPr>
          <p:cNvPr id="13" name="Rectangle: Rounded Corners 12">
            <a:extLst>
              <a:ext uri="{FF2B5EF4-FFF2-40B4-BE49-F238E27FC236}">
                <a16:creationId xmlns:a16="http://schemas.microsoft.com/office/drawing/2014/main" id="{E243A65F-B2FA-4D75-9159-FD9BC5B67661}"/>
              </a:ext>
            </a:extLst>
          </p:cNvPr>
          <p:cNvSpPr/>
          <p:nvPr/>
        </p:nvSpPr>
        <p:spPr>
          <a:xfrm>
            <a:off x="9684707"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69D770-81FA-46EB-A21F-012FA5AFEA29}"/>
              </a:ext>
            </a:extLst>
          </p:cNvPr>
          <p:cNvSpPr txBox="1"/>
          <p:nvPr/>
        </p:nvSpPr>
        <p:spPr>
          <a:xfrm>
            <a:off x="10127870" y="4096806"/>
            <a:ext cx="907493" cy="461665"/>
          </a:xfrm>
          <a:prstGeom prst="rect">
            <a:avLst/>
          </a:prstGeom>
          <a:noFill/>
        </p:spPr>
        <p:txBody>
          <a:bodyPr wrap="none" rtlCol="0">
            <a:spAutoFit/>
          </a:bodyPr>
          <a:lstStyle/>
          <a:p>
            <a:r>
              <a:rPr lang="en-US" sz="2400">
                <a:solidFill>
                  <a:srgbClr val="1B6583"/>
                </a:solidFill>
              </a:rPr>
              <a:t>Site D</a:t>
            </a:r>
          </a:p>
        </p:txBody>
      </p:sp>
      <p:sp>
        <p:nvSpPr>
          <p:cNvPr id="15" name="Flowchart: Magnetic Disk 14">
            <a:extLst>
              <a:ext uri="{FF2B5EF4-FFF2-40B4-BE49-F238E27FC236}">
                <a16:creationId xmlns:a16="http://schemas.microsoft.com/office/drawing/2014/main" id="{53F90F03-0DF9-420A-9738-D8F00A81ADAD}"/>
              </a:ext>
            </a:extLst>
          </p:cNvPr>
          <p:cNvSpPr/>
          <p:nvPr/>
        </p:nvSpPr>
        <p:spPr>
          <a:xfrm>
            <a:off x="9757858"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6" name="Graphic 15">
            <a:extLst>
              <a:ext uri="{FF2B5EF4-FFF2-40B4-BE49-F238E27FC236}">
                <a16:creationId xmlns:a16="http://schemas.microsoft.com/office/drawing/2014/main" id="{80CC6529-8A5B-4D81-AE25-0C69F6ACEBC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59797" y="1822704"/>
            <a:ext cx="286337" cy="254522"/>
          </a:xfrm>
          <a:prstGeom prst="rect">
            <a:avLst/>
          </a:prstGeom>
        </p:spPr>
      </p:pic>
      <p:sp>
        <p:nvSpPr>
          <p:cNvPr id="17" name="Rectangle: Rounded Corners 16">
            <a:extLst>
              <a:ext uri="{FF2B5EF4-FFF2-40B4-BE49-F238E27FC236}">
                <a16:creationId xmlns:a16="http://schemas.microsoft.com/office/drawing/2014/main" id="{0ED33416-391B-44DC-92D2-8568B68086FD}"/>
              </a:ext>
            </a:extLst>
          </p:cNvPr>
          <p:cNvSpPr/>
          <p:nvPr/>
        </p:nvSpPr>
        <p:spPr>
          <a:xfrm>
            <a:off x="9677400" y="2133600"/>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2D653E-A9B4-4597-8973-2BAC31128721}"/>
              </a:ext>
            </a:extLst>
          </p:cNvPr>
          <p:cNvSpPr txBox="1"/>
          <p:nvPr/>
        </p:nvSpPr>
        <p:spPr>
          <a:xfrm>
            <a:off x="10120563" y="1720837"/>
            <a:ext cx="896271" cy="461665"/>
          </a:xfrm>
          <a:prstGeom prst="rect">
            <a:avLst/>
          </a:prstGeom>
          <a:noFill/>
        </p:spPr>
        <p:txBody>
          <a:bodyPr wrap="none" rtlCol="0">
            <a:spAutoFit/>
          </a:bodyPr>
          <a:lstStyle/>
          <a:p>
            <a:r>
              <a:rPr lang="en-US" sz="2400">
                <a:solidFill>
                  <a:srgbClr val="1B6583"/>
                </a:solidFill>
              </a:rPr>
              <a:t>Site B</a:t>
            </a:r>
          </a:p>
        </p:txBody>
      </p:sp>
      <p:sp>
        <p:nvSpPr>
          <p:cNvPr id="19" name="Flowchart: Magnetic Disk 18">
            <a:extLst>
              <a:ext uri="{FF2B5EF4-FFF2-40B4-BE49-F238E27FC236}">
                <a16:creationId xmlns:a16="http://schemas.microsoft.com/office/drawing/2014/main" id="{B31C48A2-053C-431D-9D01-CAE69E0239EF}"/>
              </a:ext>
            </a:extLst>
          </p:cNvPr>
          <p:cNvSpPr/>
          <p:nvPr/>
        </p:nvSpPr>
        <p:spPr>
          <a:xfrm>
            <a:off x="9750551" y="2246349"/>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20" name="Rectangle: Rounded Corners 19">
            <a:extLst>
              <a:ext uri="{FF2B5EF4-FFF2-40B4-BE49-F238E27FC236}">
                <a16:creationId xmlns:a16="http://schemas.microsoft.com/office/drawing/2014/main" id="{C946F495-9B0C-4015-A33B-FDBDC2FFEB6C}"/>
              </a:ext>
            </a:extLst>
          </p:cNvPr>
          <p:cNvSpPr/>
          <p:nvPr/>
        </p:nvSpPr>
        <p:spPr>
          <a:xfrm>
            <a:off x="6400802" y="1676400"/>
            <a:ext cx="2015062" cy="1510873"/>
          </a:xfrm>
          <a:prstGeom prst="round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53ED3-9DCA-4F1C-B7FA-7A395ED04421}"/>
              </a:ext>
            </a:extLst>
          </p:cNvPr>
          <p:cNvSpPr txBox="1"/>
          <p:nvPr/>
        </p:nvSpPr>
        <p:spPr>
          <a:xfrm>
            <a:off x="6400802" y="1265467"/>
            <a:ext cx="1494320" cy="461665"/>
          </a:xfrm>
          <a:prstGeom prst="rect">
            <a:avLst/>
          </a:prstGeom>
          <a:noFill/>
        </p:spPr>
        <p:txBody>
          <a:bodyPr wrap="none" rtlCol="0">
            <a:spAutoFit/>
          </a:bodyPr>
          <a:lstStyle/>
          <a:p>
            <a:r>
              <a:rPr lang="en-US" sz="2400">
                <a:solidFill>
                  <a:srgbClr val="ED7D31"/>
                </a:solidFill>
              </a:rPr>
              <a:t>Study lead</a:t>
            </a:r>
          </a:p>
        </p:txBody>
      </p:sp>
      <p:pic>
        <p:nvPicPr>
          <p:cNvPr id="24" name="Graphic 23">
            <a:extLst>
              <a:ext uri="{FF2B5EF4-FFF2-40B4-BE49-F238E27FC236}">
                <a16:creationId xmlns:a16="http://schemas.microsoft.com/office/drawing/2014/main" id="{841CCF4F-1C22-4A02-93E9-0DF34FA0A57F}"/>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88935" y="2383383"/>
            <a:ext cx="476250" cy="381000"/>
          </a:xfrm>
          <a:prstGeom prst="rect">
            <a:avLst/>
          </a:prstGeom>
        </p:spPr>
      </p:pic>
      <p:pic>
        <p:nvPicPr>
          <p:cNvPr id="25" name="Graphic 24">
            <a:extLst>
              <a:ext uri="{FF2B5EF4-FFF2-40B4-BE49-F238E27FC236}">
                <a16:creationId xmlns:a16="http://schemas.microsoft.com/office/drawing/2014/main" id="{ABCB19BE-6B6C-455C-99A2-EEFB1DFB667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88935" y="2379390"/>
            <a:ext cx="476250" cy="381000"/>
          </a:xfrm>
          <a:prstGeom prst="rect">
            <a:avLst/>
          </a:prstGeom>
        </p:spPr>
      </p:pic>
      <p:pic>
        <p:nvPicPr>
          <p:cNvPr id="26" name="Graphic 25">
            <a:extLst>
              <a:ext uri="{FF2B5EF4-FFF2-40B4-BE49-F238E27FC236}">
                <a16:creationId xmlns:a16="http://schemas.microsoft.com/office/drawing/2014/main" id="{C6989136-F612-4675-A5FF-CAEA3DF74B7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92638" y="2383383"/>
            <a:ext cx="476250" cy="381000"/>
          </a:xfrm>
          <a:prstGeom prst="rect">
            <a:avLst/>
          </a:prstGeom>
        </p:spPr>
      </p:pic>
      <p:pic>
        <p:nvPicPr>
          <p:cNvPr id="27" name="Graphic 26">
            <a:extLst>
              <a:ext uri="{FF2B5EF4-FFF2-40B4-BE49-F238E27FC236}">
                <a16:creationId xmlns:a16="http://schemas.microsoft.com/office/drawing/2014/main" id="{942B47B1-F5A0-4576-BAD3-FE52204D7E5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96034" y="2387173"/>
            <a:ext cx="476250" cy="381000"/>
          </a:xfrm>
          <a:prstGeom prst="rect">
            <a:avLst/>
          </a:prstGeom>
        </p:spPr>
      </p:pic>
      <p:sp>
        <p:nvSpPr>
          <p:cNvPr id="22" name="Slide Number Placeholder 21">
            <a:extLst>
              <a:ext uri="{FF2B5EF4-FFF2-40B4-BE49-F238E27FC236}">
                <a16:creationId xmlns:a16="http://schemas.microsoft.com/office/drawing/2014/main" id="{A4AB26F3-B71C-4928-BB39-F5502E81F1BB}"/>
              </a:ext>
            </a:extLst>
          </p:cNvPr>
          <p:cNvSpPr>
            <a:spLocks noGrp="1"/>
          </p:cNvSpPr>
          <p:nvPr>
            <p:ph type="sldNum" sz="quarter" idx="4"/>
          </p:nvPr>
        </p:nvSpPr>
        <p:spPr/>
        <p:txBody>
          <a:bodyPr/>
          <a:lstStyle/>
          <a:p>
            <a:fld id="{444583ED-F364-40B3-B25B-483B5033DFA3}" type="slidenum">
              <a:rPr lang="en-US" smtClean="0"/>
              <a:pPr/>
              <a:t>15</a:t>
            </a:fld>
            <a:endParaRPr lang="en-US"/>
          </a:p>
        </p:txBody>
      </p:sp>
    </p:spTree>
    <p:extLst>
      <p:ext uri="{BB962C8B-B14F-4D97-AF65-F5344CB8AC3E}">
        <p14:creationId xmlns:p14="http://schemas.microsoft.com/office/powerpoint/2010/main" val="3328542705"/>
      </p:ext>
    </p:extLst>
  </p:cSld>
  <p:clrMapOvr>
    <a:masterClrMapping/>
  </p:clrMapOvr>
  <mc:AlternateContent xmlns:mc="http://schemas.openxmlformats.org/markup-compatibility/2006" xmlns:p14="http://schemas.microsoft.com/office/powerpoint/2010/main">
    <mc:Choice Requires="p14">
      <p:transition spd="slow" p14:dur="2000" advTm="5071"/>
    </mc:Choice>
    <mc:Fallback xmlns="">
      <p:transition spd="slow" advTm="5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7 -1.48148E-6 L -0.00065 0.34699 " pathEditMode="relative" rAng="0" ptsTypes="AA">
                                      <p:cBhvr>
                                        <p:cTn id="6" dur="2000" fill="hold"/>
                                        <p:tgtEl>
                                          <p:spTgt spid="24"/>
                                        </p:tgtEl>
                                        <p:attrNameLst>
                                          <p:attrName>ppt_x</p:attrName>
                                          <p:attrName>ppt_y</p:attrName>
                                        </p:attrNameLst>
                                      </p:cBhvr>
                                      <p:rCtr x="-39" y="17338"/>
                                    </p:animMotion>
                                  </p:childTnLst>
                                </p:cTn>
                              </p:par>
                              <p:par>
                                <p:cTn id="7" presetID="42" presetClass="path" presetSubtype="0" accel="50000" decel="50000" fill="hold" nodeType="withEffect">
                                  <p:stCondLst>
                                    <p:cond delay="0"/>
                                  </p:stCondLst>
                                  <p:childTnLst>
                                    <p:animMotion origin="layout" path="M -2.08333E-7 1.48148E-6 L 0.25013 0.00046 " pathEditMode="relative" rAng="0" ptsTypes="AA">
                                      <p:cBhvr>
                                        <p:cTn id="8" dur="2000" fill="hold"/>
                                        <p:tgtEl>
                                          <p:spTgt spid="25"/>
                                        </p:tgtEl>
                                        <p:attrNameLst>
                                          <p:attrName>ppt_x</p:attrName>
                                          <p:attrName>ppt_y</p:attrName>
                                        </p:attrNameLst>
                                      </p:cBhvr>
                                      <p:rCtr x="12500" y="23"/>
                                    </p:animMotion>
                                  </p:childTnLst>
                                </p:cTn>
                              </p:par>
                              <p:par>
                                <p:cTn id="9" presetID="42" presetClass="path" presetSubtype="0" accel="50000" decel="50000" fill="hold" nodeType="withEffect">
                                  <p:stCondLst>
                                    <p:cond delay="0"/>
                                  </p:stCondLst>
                                  <p:childTnLst>
                                    <p:animMotion origin="layout" path="M -8.33333E-7 -1.48148E-6 L 0.24948 0.34699 " pathEditMode="relative" rAng="0" ptsTypes="AA">
                                      <p:cBhvr>
                                        <p:cTn id="10" dur="2000" fill="hold"/>
                                        <p:tgtEl>
                                          <p:spTgt spid="26"/>
                                        </p:tgtEl>
                                        <p:attrNameLst>
                                          <p:attrName>ppt_x</p:attrName>
                                          <p:attrName>ppt_y</p:attrName>
                                        </p:attrNameLst>
                                      </p:cBhvr>
                                      <p:rCtr x="12474" y="17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6BFA-11E3-4BED-8B4B-71E41BEDADDD}"/>
              </a:ext>
            </a:extLst>
          </p:cNvPr>
          <p:cNvSpPr>
            <a:spLocks noGrp="1"/>
          </p:cNvSpPr>
          <p:nvPr>
            <p:ph type="title"/>
          </p:nvPr>
        </p:nvSpPr>
        <p:spPr/>
        <p:txBody>
          <a:bodyPr/>
          <a:lstStyle/>
          <a:p>
            <a:r>
              <a:rPr lang="en-US"/>
              <a:t>Distributed Research Network</a:t>
            </a:r>
          </a:p>
        </p:txBody>
      </p:sp>
      <p:sp>
        <p:nvSpPr>
          <p:cNvPr id="3" name="Content Placeholder 2">
            <a:extLst>
              <a:ext uri="{FF2B5EF4-FFF2-40B4-BE49-F238E27FC236}">
                <a16:creationId xmlns:a16="http://schemas.microsoft.com/office/drawing/2014/main" id="{4894F641-E11E-49C7-AE75-B46C7E314A3B}"/>
              </a:ext>
            </a:extLst>
          </p:cNvPr>
          <p:cNvSpPr>
            <a:spLocks noGrp="1"/>
          </p:cNvSpPr>
          <p:nvPr>
            <p:ph idx="1"/>
          </p:nvPr>
        </p:nvSpPr>
        <p:spPr>
          <a:xfrm>
            <a:off x="609600" y="1219201"/>
            <a:ext cx="5541658" cy="4906963"/>
          </a:xfrm>
        </p:spPr>
        <p:txBody>
          <a:bodyPr>
            <a:normAutofit/>
          </a:bodyPr>
          <a:lstStyle/>
          <a:p>
            <a:r>
              <a:rPr lang="en-US" sz="2800"/>
              <a:t>A site can lead a study</a:t>
            </a:r>
          </a:p>
          <a:p>
            <a:r>
              <a:rPr lang="en-US" sz="2800"/>
              <a:t>Analysis code is developed locally</a:t>
            </a:r>
          </a:p>
          <a:p>
            <a:r>
              <a:rPr lang="en-US" sz="2800"/>
              <a:t>Code is distributed to study participants</a:t>
            </a:r>
          </a:p>
          <a:p>
            <a:r>
              <a:rPr lang="en-US" sz="2800"/>
              <a:t>Results are generated (aggregated statistics)</a:t>
            </a:r>
          </a:p>
        </p:txBody>
      </p:sp>
      <p:pic>
        <p:nvPicPr>
          <p:cNvPr id="4" name="Graphic 3">
            <a:extLst>
              <a:ext uri="{FF2B5EF4-FFF2-40B4-BE49-F238E27FC236}">
                <a16:creationId xmlns:a16="http://schemas.microsoft.com/office/drawing/2014/main" id="{382F04C6-6792-4440-A35A-DA43EB3DD59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15664" y="1765541"/>
            <a:ext cx="304800" cy="304800"/>
          </a:xfrm>
          <a:prstGeom prst="rect">
            <a:avLst/>
          </a:prstGeom>
        </p:spPr>
      </p:pic>
      <p:pic>
        <p:nvPicPr>
          <p:cNvPr id="5" name="Graphic 4">
            <a:extLst>
              <a:ext uri="{FF2B5EF4-FFF2-40B4-BE49-F238E27FC236}">
                <a16:creationId xmlns:a16="http://schemas.microsoft.com/office/drawing/2014/main" id="{7A74C0E0-DB58-4216-B1C3-B985F89EE23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43656" y="4198673"/>
            <a:ext cx="286337" cy="254522"/>
          </a:xfrm>
          <a:prstGeom prst="rect">
            <a:avLst/>
          </a:prstGeom>
        </p:spPr>
      </p:pic>
      <p:sp>
        <p:nvSpPr>
          <p:cNvPr id="6" name="Rectangle: Rounded Corners 5">
            <a:extLst>
              <a:ext uri="{FF2B5EF4-FFF2-40B4-BE49-F238E27FC236}">
                <a16:creationId xmlns:a16="http://schemas.microsoft.com/office/drawing/2014/main" id="{5458BD29-8ADB-425D-8A86-215CFF7A8343}"/>
              </a:ext>
            </a:extLst>
          </p:cNvPr>
          <p:cNvSpPr/>
          <p:nvPr/>
        </p:nvSpPr>
        <p:spPr>
          <a:xfrm>
            <a:off x="6663264" y="2120473"/>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EA7EE6-6EB7-4006-94C0-6D35C55563F1}"/>
              </a:ext>
            </a:extLst>
          </p:cNvPr>
          <p:cNvSpPr txBox="1"/>
          <p:nvPr/>
        </p:nvSpPr>
        <p:spPr>
          <a:xfrm>
            <a:off x="7106427" y="1707710"/>
            <a:ext cx="896271" cy="461665"/>
          </a:xfrm>
          <a:prstGeom prst="rect">
            <a:avLst/>
          </a:prstGeom>
          <a:noFill/>
        </p:spPr>
        <p:txBody>
          <a:bodyPr wrap="none" rtlCol="0">
            <a:spAutoFit/>
          </a:bodyPr>
          <a:lstStyle/>
          <a:p>
            <a:r>
              <a:rPr lang="en-US" sz="2400">
                <a:solidFill>
                  <a:srgbClr val="1B6583"/>
                </a:solidFill>
              </a:rPr>
              <a:t>Site A</a:t>
            </a:r>
          </a:p>
        </p:txBody>
      </p:sp>
      <p:sp>
        <p:nvSpPr>
          <p:cNvPr id="8" name="Flowchart: Magnetic Disk 7">
            <a:extLst>
              <a:ext uri="{FF2B5EF4-FFF2-40B4-BE49-F238E27FC236}">
                <a16:creationId xmlns:a16="http://schemas.microsoft.com/office/drawing/2014/main" id="{B5CEDFEA-6433-441F-A6CB-23098CACD239}"/>
              </a:ext>
            </a:extLst>
          </p:cNvPr>
          <p:cNvSpPr/>
          <p:nvPr/>
        </p:nvSpPr>
        <p:spPr>
          <a:xfrm>
            <a:off x="6736415" y="2233222"/>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9" name="Rectangle: Rounded Corners 8">
            <a:extLst>
              <a:ext uri="{FF2B5EF4-FFF2-40B4-BE49-F238E27FC236}">
                <a16:creationId xmlns:a16="http://schemas.microsoft.com/office/drawing/2014/main" id="{78F97BF5-0214-4C21-B393-96DD717B7EE1}"/>
              </a:ext>
            </a:extLst>
          </p:cNvPr>
          <p:cNvSpPr/>
          <p:nvPr/>
        </p:nvSpPr>
        <p:spPr>
          <a:xfrm>
            <a:off x="6661259"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08FC0C9-6B39-4ED1-B9DB-AFE3CB649558}"/>
              </a:ext>
            </a:extLst>
          </p:cNvPr>
          <p:cNvSpPr txBox="1"/>
          <p:nvPr/>
        </p:nvSpPr>
        <p:spPr>
          <a:xfrm>
            <a:off x="7104422" y="4096806"/>
            <a:ext cx="896271" cy="461665"/>
          </a:xfrm>
          <a:prstGeom prst="rect">
            <a:avLst/>
          </a:prstGeom>
          <a:noFill/>
        </p:spPr>
        <p:txBody>
          <a:bodyPr wrap="none" rtlCol="0">
            <a:spAutoFit/>
          </a:bodyPr>
          <a:lstStyle/>
          <a:p>
            <a:r>
              <a:rPr lang="en-US" sz="2400">
                <a:solidFill>
                  <a:srgbClr val="1B6583"/>
                </a:solidFill>
              </a:rPr>
              <a:t>Site C</a:t>
            </a:r>
          </a:p>
        </p:txBody>
      </p:sp>
      <p:sp>
        <p:nvSpPr>
          <p:cNvPr id="11" name="Flowchart: Magnetic Disk 10">
            <a:extLst>
              <a:ext uri="{FF2B5EF4-FFF2-40B4-BE49-F238E27FC236}">
                <a16:creationId xmlns:a16="http://schemas.microsoft.com/office/drawing/2014/main" id="{AC892A08-E805-4A1C-9998-9ACD54E14064}"/>
              </a:ext>
            </a:extLst>
          </p:cNvPr>
          <p:cNvSpPr/>
          <p:nvPr/>
        </p:nvSpPr>
        <p:spPr>
          <a:xfrm>
            <a:off x="6734410"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2" name="Graphic 11">
            <a:extLst>
              <a:ext uri="{FF2B5EF4-FFF2-40B4-BE49-F238E27FC236}">
                <a16:creationId xmlns:a16="http://schemas.microsoft.com/office/drawing/2014/main" id="{511C4DDC-87AD-445A-BC62-484221702BF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7107" y="4154637"/>
            <a:ext cx="304800" cy="304800"/>
          </a:xfrm>
          <a:prstGeom prst="rect">
            <a:avLst/>
          </a:prstGeom>
        </p:spPr>
      </p:pic>
      <p:sp>
        <p:nvSpPr>
          <p:cNvPr id="13" name="Rectangle: Rounded Corners 12">
            <a:extLst>
              <a:ext uri="{FF2B5EF4-FFF2-40B4-BE49-F238E27FC236}">
                <a16:creationId xmlns:a16="http://schemas.microsoft.com/office/drawing/2014/main" id="{E243A65F-B2FA-4D75-9159-FD9BC5B67661}"/>
              </a:ext>
            </a:extLst>
          </p:cNvPr>
          <p:cNvSpPr/>
          <p:nvPr/>
        </p:nvSpPr>
        <p:spPr>
          <a:xfrm>
            <a:off x="9684707"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69D770-81FA-46EB-A21F-012FA5AFEA29}"/>
              </a:ext>
            </a:extLst>
          </p:cNvPr>
          <p:cNvSpPr txBox="1"/>
          <p:nvPr/>
        </p:nvSpPr>
        <p:spPr>
          <a:xfrm>
            <a:off x="10127870" y="4096806"/>
            <a:ext cx="907493" cy="461665"/>
          </a:xfrm>
          <a:prstGeom prst="rect">
            <a:avLst/>
          </a:prstGeom>
          <a:noFill/>
        </p:spPr>
        <p:txBody>
          <a:bodyPr wrap="none" rtlCol="0">
            <a:spAutoFit/>
          </a:bodyPr>
          <a:lstStyle/>
          <a:p>
            <a:r>
              <a:rPr lang="en-US" sz="2400">
                <a:solidFill>
                  <a:srgbClr val="1B6583"/>
                </a:solidFill>
              </a:rPr>
              <a:t>Site D</a:t>
            </a:r>
          </a:p>
        </p:txBody>
      </p:sp>
      <p:sp>
        <p:nvSpPr>
          <p:cNvPr id="15" name="Flowchart: Magnetic Disk 14">
            <a:extLst>
              <a:ext uri="{FF2B5EF4-FFF2-40B4-BE49-F238E27FC236}">
                <a16:creationId xmlns:a16="http://schemas.microsoft.com/office/drawing/2014/main" id="{53F90F03-0DF9-420A-9738-D8F00A81ADAD}"/>
              </a:ext>
            </a:extLst>
          </p:cNvPr>
          <p:cNvSpPr/>
          <p:nvPr/>
        </p:nvSpPr>
        <p:spPr>
          <a:xfrm>
            <a:off x="9757858"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6" name="Graphic 15">
            <a:extLst>
              <a:ext uri="{FF2B5EF4-FFF2-40B4-BE49-F238E27FC236}">
                <a16:creationId xmlns:a16="http://schemas.microsoft.com/office/drawing/2014/main" id="{80CC6529-8A5B-4D81-AE25-0C69F6ACEBC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59797" y="1822704"/>
            <a:ext cx="286337" cy="254522"/>
          </a:xfrm>
          <a:prstGeom prst="rect">
            <a:avLst/>
          </a:prstGeom>
        </p:spPr>
      </p:pic>
      <p:sp>
        <p:nvSpPr>
          <p:cNvPr id="17" name="Rectangle: Rounded Corners 16">
            <a:extLst>
              <a:ext uri="{FF2B5EF4-FFF2-40B4-BE49-F238E27FC236}">
                <a16:creationId xmlns:a16="http://schemas.microsoft.com/office/drawing/2014/main" id="{0ED33416-391B-44DC-92D2-8568B68086FD}"/>
              </a:ext>
            </a:extLst>
          </p:cNvPr>
          <p:cNvSpPr/>
          <p:nvPr/>
        </p:nvSpPr>
        <p:spPr>
          <a:xfrm>
            <a:off x="9677400" y="2133600"/>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2D653E-A9B4-4597-8973-2BAC31128721}"/>
              </a:ext>
            </a:extLst>
          </p:cNvPr>
          <p:cNvSpPr txBox="1"/>
          <p:nvPr/>
        </p:nvSpPr>
        <p:spPr>
          <a:xfrm>
            <a:off x="10120563" y="1720837"/>
            <a:ext cx="896271" cy="461665"/>
          </a:xfrm>
          <a:prstGeom prst="rect">
            <a:avLst/>
          </a:prstGeom>
          <a:noFill/>
        </p:spPr>
        <p:txBody>
          <a:bodyPr wrap="none" rtlCol="0">
            <a:spAutoFit/>
          </a:bodyPr>
          <a:lstStyle/>
          <a:p>
            <a:r>
              <a:rPr lang="en-US" sz="2400">
                <a:solidFill>
                  <a:srgbClr val="1B6583"/>
                </a:solidFill>
              </a:rPr>
              <a:t>Site B</a:t>
            </a:r>
          </a:p>
        </p:txBody>
      </p:sp>
      <p:sp>
        <p:nvSpPr>
          <p:cNvPr id="19" name="Flowchart: Magnetic Disk 18">
            <a:extLst>
              <a:ext uri="{FF2B5EF4-FFF2-40B4-BE49-F238E27FC236}">
                <a16:creationId xmlns:a16="http://schemas.microsoft.com/office/drawing/2014/main" id="{B31C48A2-053C-431D-9D01-CAE69E0239EF}"/>
              </a:ext>
            </a:extLst>
          </p:cNvPr>
          <p:cNvSpPr/>
          <p:nvPr/>
        </p:nvSpPr>
        <p:spPr>
          <a:xfrm>
            <a:off x="9750551" y="2246349"/>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20" name="Rectangle: Rounded Corners 19">
            <a:extLst>
              <a:ext uri="{FF2B5EF4-FFF2-40B4-BE49-F238E27FC236}">
                <a16:creationId xmlns:a16="http://schemas.microsoft.com/office/drawing/2014/main" id="{C946F495-9B0C-4015-A33B-FDBDC2FFEB6C}"/>
              </a:ext>
            </a:extLst>
          </p:cNvPr>
          <p:cNvSpPr/>
          <p:nvPr/>
        </p:nvSpPr>
        <p:spPr>
          <a:xfrm>
            <a:off x="6400802" y="1676400"/>
            <a:ext cx="2015062" cy="1510873"/>
          </a:xfrm>
          <a:prstGeom prst="round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53ED3-9DCA-4F1C-B7FA-7A395ED04421}"/>
              </a:ext>
            </a:extLst>
          </p:cNvPr>
          <p:cNvSpPr txBox="1"/>
          <p:nvPr/>
        </p:nvSpPr>
        <p:spPr>
          <a:xfrm>
            <a:off x="6400802" y="1265467"/>
            <a:ext cx="1494320" cy="461665"/>
          </a:xfrm>
          <a:prstGeom prst="rect">
            <a:avLst/>
          </a:prstGeom>
          <a:noFill/>
        </p:spPr>
        <p:txBody>
          <a:bodyPr wrap="none" rtlCol="0">
            <a:spAutoFit/>
          </a:bodyPr>
          <a:lstStyle/>
          <a:p>
            <a:r>
              <a:rPr lang="en-US" sz="2400">
                <a:solidFill>
                  <a:srgbClr val="ED7D31"/>
                </a:solidFill>
              </a:rPr>
              <a:t>Study lead</a:t>
            </a:r>
          </a:p>
        </p:txBody>
      </p:sp>
      <p:pic>
        <p:nvPicPr>
          <p:cNvPr id="23" name="Graphic 22">
            <a:extLst>
              <a:ext uri="{FF2B5EF4-FFF2-40B4-BE49-F238E27FC236}">
                <a16:creationId xmlns:a16="http://schemas.microsoft.com/office/drawing/2014/main" id="{6019580C-C9DD-42FB-8ABA-D702943681D0}"/>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47766" y="2367533"/>
            <a:ext cx="388002" cy="443431"/>
          </a:xfrm>
          <a:prstGeom prst="rect">
            <a:avLst/>
          </a:prstGeom>
        </p:spPr>
      </p:pic>
      <p:pic>
        <p:nvPicPr>
          <p:cNvPr id="28" name="Graphic 27">
            <a:extLst>
              <a:ext uri="{FF2B5EF4-FFF2-40B4-BE49-F238E27FC236}">
                <a16:creationId xmlns:a16="http://schemas.microsoft.com/office/drawing/2014/main" id="{F30DCC61-68C0-4ECE-818F-11EA32452914}"/>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47766" y="4757927"/>
            <a:ext cx="388002" cy="443431"/>
          </a:xfrm>
          <a:prstGeom prst="rect">
            <a:avLst/>
          </a:prstGeom>
        </p:spPr>
      </p:pic>
      <p:pic>
        <p:nvPicPr>
          <p:cNvPr id="29" name="Graphic 28">
            <a:extLst>
              <a:ext uri="{FF2B5EF4-FFF2-40B4-BE49-F238E27FC236}">
                <a16:creationId xmlns:a16="http://schemas.microsoft.com/office/drawing/2014/main" id="{B1084B95-3861-43F7-AABF-1357362BADF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58066" y="2354406"/>
            <a:ext cx="388002" cy="443431"/>
          </a:xfrm>
          <a:prstGeom prst="rect">
            <a:avLst/>
          </a:prstGeom>
        </p:spPr>
      </p:pic>
      <p:pic>
        <p:nvPicPr>
          <p:cNvPr id="30" name="Graphic 29">
            <a:extLst>
              <a:ext uri="{FF2B5EF4-FFF2-40B4-BE49-F238E27FC236}">
                <a16:creationId xmlns:a16="http://schemas.microsoft.com/office/drawing/2014/main" id="{4C7F1B35-6C63-460E-BF00-91C3ED44246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74787" y="4743502"/>
            <a:ext cx="388002" cy="443431"/>
          </a:xfrm>
          <a:prstGeom prst="rect">
            <a:avLst/>
          </a:prstGeom>
        </p:spPr>
      </p:pic>
      <p:sp>
        <p:nvSpPr>
          <p:cNvPr id="31" name="Slide Number Placeholder 30">
            <a:extLst>
              <a:ext uri="{FF2B5EF4-FFF2-40B4-BE49-F238E27FC236}">
                <a16:creationId xmlns:a16="http://schemas.microsoft.com/office/drawing/2014/main" id="{0709A370-EEE4-4D0C-A14A-185ED3993D12}"/>
              </a:ext>
            </a:extLst>
          </p:cNvPr>
          <p:cNvSpPr>
            <a:spLocks noGrp="1"/>
          </p:cNvSpPr>
          <p:nvPr>
            <p:ph type="sldNum" sz="quarter" idx="4"/>
          </p:nvPr>
        </p:nvSpPr>
        <p:spPr/>
        <p:txBody>
          <a:bodyPr/>
          <a:lstStyle/>
          <a:p>
            <a:fld id="{444583ED-F364-40B3-B25B-483B5033DFA3}" type="slidenum">
              <a:rPr lang="en-US" smtClean="0"/>
              <a:pPr/>
              <a:t>16</a:t>
            </a:fld>
            <a:endParaRPr lang="en-US"/>
          </a:p>
        </p:txBody>
      </p:sp>
    </p:spTree>
    <p:extLst>
      <p:ext uri="{BB962C8B-B14F-4D97-AF65-F5344CB8AC3E}">
        <p14:creationId xmlns:p14="http://schemas.microsoft.com/office/powerpoint/2010/main" val="4181239075"/>
      </p:ext>
    </p:extLst>
  </p:cSld>
  <p:clrMapOvr>
    <a:masterClrMapping/>
  </p:clrMapOvr>
  <mc:AlternateContent xmlns:mc="http://schemas.openxmlformats.org/markup-compatibility/2006" xmlns:p14="http://schemas.microsoft.com/office/powerpoint/2010/main">
    <mc:Choice Requires="p14">
      <p:transition spd="slow" p14:dur="2000" advTm="4282"/>
    </mc:Choice>
    <mc:Fallback xmlns="">
      <p:transition spd="slow" advTm="42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6BFA-11E3-4BED-8B4B-71E41BEDADDD}"/>
              </a:ext>
            </a:extLst>
          </p:cNvPr>
          <p:cNvSpPr>
            <a:spLocks noGrp="1"/>
          </p:cNvSpPr>
          <p:nvPr>
            <p:ph type="title"/>
          </p:nvPr>
        </p:nvSpPr>
        <p:spPr/>
        <p:txBody>
          <a:bodyPr/>
          <a:lstStyle/>
          <a:p>
            <a:r>
              <a:rPr lang="en-US"/>
              <a:t>Distributed Research Network</a:t>
            </a:r>
          </a:p>
        </p:txBody>
      </p:sp>
      <p:sp>
        <p:nvSpPr>
          <p:cNvPr id="3" name="Content Placeholder 2">
            <a:extLst>
              <a:ext uri="{FF2B5EF4-FFF2-40B4-BE49-F238E27FC236}">
                <a16:creationId xmlns:a16="http://schemas.microsoft.com/office/drawing/2014/main" id="{4894F641-E11E-49C7-AE75-B46C7E314A3B}"/>
              </a:ext>
            </a:extLst>
          </p:cNvPr>
          <p:cNvSpPr>
            <a:spLocks noGrp="1"/>
          </p:cNvSpPr>
          <p:nvPr>
            <p:ph idx="1"/>
          </p:nvPr>
        </p:nvSpPr>
        <p:spPr>
          <a:xfrm>
            <a:off x="609600" y="1219201"/>
            <a:ext cx="5541658" cy="4906963"/>
          </a:xfrm>
        </p:spPr>
        <p:txBody>
          <a:bodyPr>
            <a:normAutofit/>
          </a:bodyPr>
          <a:lstStyle/>
          <a:p>
            <a:r>
              <a:rPr lang="en-US" sz="2800"/>
              <a:t>A site can lead a study</a:t>
            </a:r>
          </a:p>
          <a:p>
            <a:r>
              <a:rPr lang="en-US" sz="2800"/>
              <a:t>Analysis code is developed locally</a:t>
            </a:r>
          </a:p>
          <a:p>
            <a:r>
              <a:rPr lang="en-US" sz="2800"/>
              <a:t>Code is distributed to study participants</a:t>
            </a:r>
          </a:p>
          <a:p>
            <a:r>
              <a:rPr lang="en-US" sz="2800"/>
              <a:t>Results are generated (aggregated statistics)</a:t>
            </a:r>
          </a:p>
          <a:p>
            <a:r>
              <a:rPr lang="en-US" sz="2800"/>
              <a:t>Results are sent back to lead site</a:t>
            </a:r>
          </a:p>
        </p:txBody>
      </p:sp>
      <p:pic>
        <p:nvPicPr>
          <p:cNvPr id="4" name="Graphic 3">
            <a:extLst>
              <a:ext uri="{FF2B5EF4-FFF2-40B4-BE49-F238E27FC236}">
                <a16:creationId xmlns:a16="http://schemas.microsoft.com/office/drawing/2014/main" id="{382F04C6-6792-4440-A35A-DA43EB3DD59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15664" y="1765541"/>
            <a:ext cx="304800" cy="304800"/>
          </a:xfrm>
          <a:prstGeom prst="rect">
            <a:avLst/>
          </a:prstGeom>
        </p:spPr>
      </p:pic>
      <p:pic>
        <p:nvPicPr>
          <p:cNvPr id="5" name="Graphic 4">
            <a:extLst>
              <a:ext uri="{FF2B5EF4-FFF2-40B4-BE49-F238E27FC236}">
                <a16:creationId xmlns:a16="http://schemas.microsoft.com/office/drawing/2014/main" id="{7A74C0E0-DB58-4216-B1C3-B985F89EE23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43656" y="4198673"/>
            <a:ext cx="286337" cy="254522"/>
          </a:xfrm>
          <a:prstGeom prst="rect">
            <a:avLst/>
          </a:prstGeom>
        </p:spPr>
      </p:pic>
      <p:sp>
        <p:nvSpPr>
          <p:cNvPr id="6" name="Rectangle: Rounded Corners 5">
            <a:extLst>
              <a:ext uri="{FF2B5EF4-FFF2-40B4-BE49-F238E27FC236}">
                <a16:creationId xmlns:a16="http://schemas.microsoft.com/office/drawing/2014/main" id="{5458BD29-8ADB-425D-8A86-215CFF7A8343}"/>
              </a:ext>
            </a:extLst>
          </p:cNvPr>
          <p:cNvSpPr/>
          <p:nvPr/>
        </p:nvSpPr>
        <p:spPr>
          <a:xfrm>
            <a:off x="6663264" y="2120473"/>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EA7EE6-6EB7-4006-94C0-6D35C55563F1}"/>
              </a:ext>
            </a:extLst>
          </p:cNvPr>
          <p:cNvSpPr txBox="1"/>
          <p:nvPr/>
        </p:nvSpPr>
        <p:spPr>
          <a:xfrm>
            <a:off x="7106427" y="1707710"/>
            <a:ext cx="896271" cy="461665"/>
          </a:xfrm>
          <a:prstGeom prst="rect">
            <a:avLst/>
          </a:prstGeom>
          <a:noFill/>
        </p:spPr>
        <p:txBody>
          <a:bodyPr wrap="none" rtlCol="0">
            <a:spAutoFit/>
          </a:bodyPr>
          <a:lstStyle/>
          <a:p>
            <a:r>
              <a:rPr lang="en-US" sz="2400">
                <a:solidFill>
                  <a:srgbClr val="1B6583"/>
                </a:solidFill>
              </a:rPr>
              <a:t>Site A</a:t>
            </a:r>
          </a:p>
        </p:txBody>
      </p:sp>
      <p:sp>
        <p:nvSpPr>
          <p:cNvPr id="8" name="Flowchart: Magnetic Disk 7">
            <a:extLst>
              <a:ext uri="{FF2B5EF4-FFF2-40B4-BE49-F238E27FC236}">
                <a16:creationId xmlns:a16="http://schemas.microsoft.com/office/drawing/2014/main" id="{B5CEDFEA-6433-441F-A6CB-23098CACD239}"/>
              </a:ext>
            </a:extLst>
          </p:cNvPr>
          <p:cNvSpPr/>
          <p:nvPr/>
        </p:nvSpPr>
        <p:spPr>
          <a:xfrm>
            <a:off x="6736415" y="2233222"/>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9" name="Rectangle: Rounded Corners 8">
            <a:extLst>
              <a:ext uri="{FF2B5EF4-FFF2-40B4-BE49-F238E27FC236}">
                <a16:creationId xmlns:a16="http://schemas.microsoft.com/office/drawing/2014/main" id="{78F97BF5-0214-4C21-B393-96DD717B7EE1}"/>
              </a:ext>
            </a:extLst>
          </p:cNvPr>
          <p:cNvSpPr/>
          <p:nvPr/>
        </p:nvSpPr>
        <p:spPr>
          <a:xfrm>
            <a:off x="6661259"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08FC0C9-6B39-4ED1-B9DB-AFE3CB649558}"/>
              </a:ext>
            </a:extLst>
          </p:cNvPr>
          <p:cNvSpPr txBox="1"/>
          <p:nvPr/>
        </p:nvSpPr>
        <p:spPr>
          <a:xfrm>
            <a:off x="7104422" y="4096806"/>
            <a:ext cx="896271" cy="461665"/>
          </a:xfrm>
          <a:prstGeom prst="rect">
            <a:avLst/>
          </a:prstGeom>
          <a:noFill/>
        </p:spPr>
        <p:txBody>
          <a:bodyPr wrap="none" rtlCol="0">
            <a:spAutoFit/>
          </a:bodyPr>
          <a:lstStyle/>
          <a:p>
            <a:r>
              <a:rPr lang="en-US" sz="2400">
                <a:solidFill>
                  <a:srgbClr val="1B6583"/>
                </a:solidFill>
              </a:rPr>
              <a:t>Site C</a:t>
            </a:r>
          </a:p>
        </p:txBody>
      </p:sp>
      <p:sp>
        <p:nvSpPr>
          <p:cNvPr id="11" name="Flowchart: Magnetic Disk 10">
            <a:extLst>
              <a:ext uri="{FF2B5EF4-FFF2-40B4-BE49-F238E27FC236}">
                <a16:creationId xmlns:a16="http://schemas.microsoft.com/office/drawing/2014/main" id="{AC892A08-E805-4A1C-9998-9ACD54E14064}"/>
              </a:ext>
            </a:extLst>
          </p:cNvPr>
          <p:cNvSpPr/>
          <p:nvPr/>
        </p:nvSpPr>
        <p:spPr>
          <a:xfrm>
            <a:off x="6734410"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2" name="Graphic 11">
            <a:extLst>
              <a:ext uri="{FF2B5EF4-FFF2-40B4-BE49-F238E27FC236}">
                <a16:creationId xmlns:a16="http://schemas.microsoft.com/office/drawing/2014/main" id="{511C4DDC-87AD-445A-BC62-484221702BF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7107" y="4154637"/>
            <a:ext cx="304800" cy="304800"/>
          </a:xfrm>
          <a:prstGeom prst="rect">
            <a:avLst/>
          </a:prstGeom>
        </p:spPr>
      </p:pic>
      <p:sp>
        <p:nvSpPr>
          <p:cNvPr id="13" name="Rectangle: Rounded Corners 12">
            <a:extLst>
              <a:ext uri="{FF2B5EF4-FFF2-40B4-BE49-F238E27FC236}">
                <a16:creationId xmlns:a16="http://schemas.microsoft.com/office/drawing/2014/main" id="{E243A65F-B2FA-4D75-9159-FD9BC5B67661}"/>
              </a:ext>
            </a:extLst>
          </p:cNvPr>
          <p:cNvSpPr/>
          <p:nvPr/>
        </p:nvSpPr>
        <p:spPr>
          <a:xfrm>
            <a:off x="9684707"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69D770-81FA-46EB-A21F-012FA5AFEA29}"/>
              </a:ext>
            </a:extLst>
          </p:cNvPr>
          <p:cNvSpPr txBox="1"/>
          <p:nvPr/>
        </p:nvSpPr>
        <p:spPr>
          <a:xfrm>
            <a:off x="10127870" y="4096806"/>
            <a:ext cx="907493" cy="461665"/>
          </a:xfrm>
          <a:prstGeom prst="rect">
            <a:avLst/>
          </a:prstGeom>
          <a:noFill/>
        </p:spPr>
        <p:txBody>
          <a:bodyPr wrap="none" rtlCol="0">
            <a:spAutoFit/>
          </a:bodyPr>
          <a:lstStyle/>
          <a:p>
            <a:r>
              <a:rPr lang="en-US" sz="2400">
                <a:solidFill>
                  <a:srgbClr val="1B6583"/>
                </a:solidFill>
              </a:rPr>
              <a:t>Site D</a:t>
            </a:r>
          </a:p>
        </p:txBody>
      </p:sp>
      <p:sp>
        <p:nvSpPr>
          <p:cNvPr id="15" name="Flowchart: Magnetic Disk 14">
            <a:extLst>
              <a:ext uri="{FF2B5EF4-FFF2-40B4-BE49-F238E27FC236}">
                <a16:creationId xmlns:a16="http://schemas.microsoft.com/office/drawing/2014/main" id="{53F90F03-0DF9-420A-9738-D8F00A81ADAD}"/>
              </a:ext>
            </a:extLst>
          </p:cNvPr>
          <p:cNvSpPr/>
          <p:nvPr/>
        </p:nvSpPr>
        <p:spPr>
          <a:xfrm>
            <a:off x="9757858"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6" name="Graphic 15">
            <a:extLst>
              <a:ext uri="{FF2B5EF4-FFF2-40B4-BE49-F238E27FC236}">
                <a16:creationId xmlns:a16="http://schemas.microsoft.com/office/drawing/2014/main" id="{80CC6529-8A5B-4D81-AE25-0C69F6ACEBC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59797" y="1822704"/>
            <a:ext cx="286337" cy="254522"/>
          </a:xfrm>
          <a:prstGeom prst="rect">
            <a:avLst/>
          </a:prstGeom>
        </p:spPr>
      </p:pic>
      <p:sp>
        <p:nvSpPr>
          <p:cNvPr id="17" name="Rectangle: Rounded Corners 16">
            <a:extLst>
              <a:ext uri="{FF2B5EF4-FFF2-40B4-BE49-F238E27FC236}">
                <a16:creationId xmlns:a16="http://schemas.microsoft.com/office/drawing/2014/main" id="{0ED33416-391B-44DC-92D2-8568B68086FD}"/>
              </a:ext>
            </a:extLst>
          </p:cNvPr>
          <p:cNvSpPr/>
          <p:nvPr/>
        </p:nvSpPr>
        <p:spPr>
          <a:xfrm>
            <a:off x="9677400" y="2133600"/>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2D653E-A9B4-4597-8973-2BAC31128721}"/>
              </a:ext>
            </a:extLst>
          </p:cNvPr>
          <p:cNvSpPr txBox="1"/>
          <p:nvPr/>
        </p:nvSpPr>
        <p:spPr>
          <a:xfrm>
            <a:off x="10120563" y="1720837"/>
            <a:ext cx="896271" cy="461665"/>
          </a:xfrm>
          <a:prstGeom prst="rect">
            <a:avLst/>
          </a:prstGeom>
          <a:noFill/>
        </p:spPr>
        <p:txBody>
          <a:bodyPr wrap="none" rtlCol="0">
            <a:spAutoFit/>
          </a:bodyPr>
          <a:lstStyle/>
          <a:p>
            <a:r>
              <a:rPr lang="en-US" sz="2400">
                <a:solidFill>
                  <a:srgbClr val="1B6583"/>
                </a:solidFill>
              </a:rPr>
              <a:t>Site B</a:t>
            </a:r>
          </a:p>
        </p:txBody>
      </p:sp>
      <p:sp>
        <p:nvSpPr>
          <p:cNvPr id="19" name="Flowchart: Magnetic Disk 18">
            <a:extLst>
              <a:ext uri="{FF2B5EF4-FFF2-40B4-BE49-F238E27FC236}">
                <a16:creationId xmlns:a16="http://schemas.microsoft.com/office/drawing/2014/main" id="{B31C48A2-053C-431D-9D01-CAE69E0239EF}"/>
              </a:ext>
            </a:extLst>
          </p:cNvPr>
          <p:cNvSpPr/>
          <p:nvPr/>
        </p:nvSpPr>
        <p:spPr>
          <a:xfrm>
            <a:off x="9750551" y="2246349"/>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20" name="Rectangle: Rounded Corners 19">
            <a:extLst>
              <a:ext uri="{FF2B5EF4-FFF2-40B4-BE49-F238E27FC236}">
                <a16:creationId xmlns:a16="http://schemas.microsoft.com/office/drawing/2014/main" id="{C946F495-9B0C-4015-A33B-FDBDC2FFEB6C}"/>
              </a:ext>
            </a:extLst>
          </p:cNvPr>
          <p:cNvSpPr/>
          <p:nvPr/>
        </p:nvSpPr>
        <p:spPr>
          <a:xfrm>
            <a:off x="6400802" y="1676400"/>
            <a:ext cx="2015062" cy="1510873"/>
          </a:xfrm>
          <a:prstGeom prst="round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53ED3-9DCA-4F1C-B7FA-7A395ED04421}"/>
              </a:ext>
            </a:extLst>
          </p:cNvPr>
          <p:cNvSpPr txBox="1"/>
          <p:nvPr/>
        </p:nvSpPr>
        <p:spPr>
          <a:xfrm>
            <a:off x="6400802" y="1265467"/>
            <a:ext cx="1494320" cy="461665"/>
          </a:xfrm>
          <a:prstGeom prst="rect">
            <a:avLst/>
          </a:prstGeom>
          <a:noFill/>
        </p:spPr>
        <p:txBody>
          <a:bodyPr wrap="none" rtlCol="0">
            <a:spAutoFit/>
          </a:bodyPr>
          <a:lstStyle/>
          <a:p>
            <a:r>
              <a:rPr lang="en-US" sz="2400">
                <a:solidFill>
                  <a:srgbClr val="ED7D31"/>
                </a:solidFill>
              </a:rPr>
              <a:t>Study lead</a:t>
            </a:r>
          </a:p>
        </p:txBody>
      </p:sp>
      <p:pic>
        <p:nvPicPr>
          <p:cNvPr id="23" name="Graphic 22">
            <a:extLst>
              <a:ext uri="{FF2B5EF4-FFF2-40B4-BE49-F238E27FC236}">
                <a16:creationId xmlns:a16="http://schemas.microsoft.com/office/drawing/2014/main" id="{6019580C-C9DD-42FB-8ABA-D702943681D0}"/>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47766" y="2367533"/>
            <a:ext cx="388002" cy="443431"/>
          </a:xfrm>
          <a:prstGeom prst="rect">
            <a:avLst/>
          </a:prstGeom>
        </p:spPr>
      </p:pic>
      <p:pic>
        <p:nvPicPr>
          <p:cNvPr id="28" name="Graphic 27">
            <a:extLst>
              <a:ext uri="{FF2B5EF4-FFF2-40B4-BE49-F238E27FC236}">
                <a16:creationId xmlns:a16="http://schemas.microsoft.com/office/drawing/2014/main" id="{F30DCC61-68C0-4ECE-818F-11EA32452914}"/>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47766" y="4757927"/>
            <a:ext cx="388002" cy="443431"/>
          </a:xfrm>
          <a:prstGeom prst="rect">
            <a:avLst/>
          </a:prstGeom>
        </p:spPr>
      </p:pic>
      <p:pic>
        <p:nvPicPr>
          <p:cNvPr id="29" name="Graphic 28">
            <a:extLst>
              <a:ext uri="{FF2B5EF4-FFF2-40B4-BE49-F238E27FC236}">
                <a16:creationId xmlns:a16="http://schemas.microsoft.com/office/drawing/2014/main" id="{B1084B95-3861-43F7-AABF-1357362BADF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58066" y="2354406"/>
            <a:ext cx="388002" cy="443431"/>
          </a:xfrm>
          <a:prstGeom prst="rect">
            <a:avLst/>
          </a:prstGeom>
        </p:spPr>
      </p:pic>
      <p:pic>
        <p:nvPicPr>
          <p:cNvPr id="30" name="Graphic 29">
            <a:extLst>
              <a:ext uri="{FF2B5EF4-FFF2-40B4-BE49-F238E27FC236}">
                <a16:creationId xmlns:a16="http://schemas.microsoft.com/office/drawing/2014/main" id="{4C7F1B35-6C63-460E-BF00-91C3ED44246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74787" y="4743502"/>
            <a:ext cx="388002" cy="443431"/>
          </a:xfrm>
          <a:prstGeom prst="rect">
            <a:avLst/>
          </a:prstGeom>
        </p:spPr>
      </p:pic>
      <p:sp>
        <p:nvSpPr>
          <p:cNvPr id="22" name="Slide Number Placeholder 21">
            <a:extLst>
              <a:ext uri="{FF2B5EF4-FFF2-40B4-BE49-F238E27FC236}">
                <a16:creationId xmlns:a16="http://schemas.microsoft.com/office/drawing/2014/main" id="{76A83A47-FEDD-45C1-BA3B-DA0796109378}"/>
              </a:ext>
            </a:extLst>
          </p:cNvPr>
          <p:cNvSpPr>
            <a:spLocks noGrp="1"/>
          </p:cNvSpPr>
          <p:nvPr>
            <p:ph type="sldNum" sz="quarter" idx="4"/>
          </p:nvPr>
        </p:nvSpPr>
        <p:spPr/>
        <p:txBody>
          <a:bodyPr/>
          <a:lstStyle/>
          <a:p>
            <a:fld id="{444583ED-F364-40B3-B25B-483B5033DFA3}" type="slidenum">
              <a:rPr lang="en-US" smtClean="0"/>
              <a:pPr/>
              <a:t>17</a:t>
            </a:fld>
            <a:endParaRPr lang="en-US"/>
          </a:p>
        </p:txBody>
      </p:sp>
    </p:spTree>
    <p:extLst>
      <p:ext uri="{BB962C8B-B14F-4D97-AF65-F5344CB8AC3E}">
        <p14:creationId xmlns:p14="http://schemas.microsoft.com/office/powerpoint/2010/main" val="3547754087"/>
      </p:ext>
    </p:extLst>
  </p:cSld>
  <p:clrMapOvr>
    <a:masterClrMapping/>
  </p:clrMapOvr>
  <mc:AlternateContent xmlns:mc="http://schemas.openxmlformats.org/markup-compatibility/2006" xmlns:p14="http://schemas.microsoft.com/office/powerpoint/2010/main">
    <mc:Choice Requires="p14">
      <p:transition spd="slow" p14:dur="2000" advTm="10668"/>
    </mc:Choice>
    <mc:Fallback xmlns="">
      <p:transition spd="slow" advTm="10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4.07407E-6 L 0.00638 -0.33704 " pathEditMode="relative" rAng="0" ptsTypes="AA">
                                      <p:cBhvr>
                                        <p:cTn id="6" dur="2000" fill="hold"/>
                                        <p:tgtEl>
                                          <p:spTgt spid="28"/>
                                        </p:tgtEl>
                                        <p:attrNameLst>
                                          <p:attrName>ppt_x</p:attrName>
                                          <p:attrName>ppt_y</p:attrName>
                                        </p:attrNameLst>
                                      </p:cBhvr>
                                      <p:rCtr x="313" y="-16852"/>
                                    </p:animMotion>
                                  </p:childTnLst>
                                </p:cTn>
                              </p:par>
                              <p:par>
                                <p:cTn id="7" presetID="42" presetClass="path" presetSubtype="0" accel="50000" decel="50000" fill="hold" nodeType="withEffect">
                                  <p:stCondLst>
                                    <p:cond delay="0"/>
                                  </p:stCondLst>
                                  <p:childTnLst>
                                    <p:animMotion origin="layout" path="M -4.16667E-6 -2.96296E-6 L -0.23385 0.02454 " pathEditMode="relative" rAng="0" ptsTypes="AA">
                                      <p:cBhvr>
                                        <p:cTn id="8" dur="2000" fill="hold"/>
                                        <p:tgtEl>
                                          <p:spTgt spid="29"/>
                                        </p:tgtEl>
                                        <p:attrNameLst>
                                          <p:attrName>ppt_x</p:attrName>
                                          <p:attrName>ppt_y</p:attrName>
                                        </p:attrNameLst>
                                      </p:cBhvr>
                                      <p:rCtr x="-11693" y="1227"/>
                                    </p:animMotion>
                                  </p:childTnLst>
                                </p:cTn>
                              </p:par>
                              <p:par>
                                <p:cTn id="9" presetID="42" presetClass="path" presetSubtype="0" accel="50000" decel="50000" fill="hold" nodeType="withEffect">
                                  <p:stCondLst>
                                    <p:cond delay="0"/>
                                  </p:stCondLst>
                                  <p:childTnLst>
                                    <p:animMotion origin="layout" path="M 3.75E-6 -2.59259E-6 L -0.22904 -0.30856 " pathEditMode="relative" rAng="0" ptsTypes="AA">
                                      <p:cBhvr>
                                        <p:cTn id="10" dur="2000" fill="hold"/>
                                        <p:tgtEl>
                                          <p:spTgt spid="30"/>
                                        </p:tgtEl>
                                        <p:attrNameLst>
                                          <p:attrName>ppt_x</p:attrName>
                                          <p:attrName>ppt_y</p:attrName>
                                        </p:attrNameLst>
                                      </p:cBhvr>
                                      <p:rCtr x="-11458" y="-15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6BFA-11E3-4BED-8B4B-71E41BEDADDD}"/>
              </a:ext>
            </a:extLst>
          </p:cNvPr>
          <p:cNvSpPr>
            <a:spLocks noGrp="1"/>
          </p:cNvSpPr>
          <p:nvPr>
            <p:ph type="title"/>
          </p:nvPr>
        </p:nvSpPr>
        <p:spPr/>
        <p:txBody>
          <a:bodyPr/>
          <a:lstStyle/>
          <a:p>
            <a:r>
              <a:rPr lang="en-US"/>
              <a:t>Distributed Research Network</a:t>
            </a:r>
          </a:p>
        </p:txBody>
      </p:sp>
      <p:sp>
        <p:nvSpPr>
          <p:cNvPr id="3" name="Content Placeholder 2">
            <a:extLst>
              <a:ext uri="{FF2B5EF4-FFF2-40B4-BE49-F238E27FC236}">
                <a16:creationId xmlns:a16="http://schemas.microsoft.com/office/drawing/2014/main" id="{4894F641-E11E-49C7-AE75-B46C7E314A3B}"/>
              </a:ext>
            </a:extLst>
          </p:cNvPr>
          <p:cNvSpPr>
            <a:spLocks noGrp="1"/>
          </p:cNvSpPr>
          <p:nvPr>
            <p:ph idx="1"/>
          </p:nvPr>
        </p:nvSpPr>
        <p:spPr>
          <a:xfrm>
            <a:off x="609600" y="1219201"/>
            <a:ext cx="5530436" cy="4906963"/>
          </a:xfrm>
        </p:spPr>
        <p:txBody>
          <a:bodyPr>
            <a:normAutofit/>
          </a:bodyPr>
          <a:lstStyle/>
          <a:p>
            <a:r>
              <a:rPr lang="en-US" sz="2800"/>
              <a:t>A site can lead a study</a:t>
            </a:r>
          </a:p>
          <a:p>
            <a:r>
              <a:rPr lang="en-US" sz="2800"/>
              <a:t>Analysis code is developed locally</a:t>
            </a:r>
          </a:p>
          <a:p>
            <a:r>
              <a:rPr lang="en-US" sz="2800"/>
              <a:t>Code is distributed to study participants</a:t>
            </a:r>
          </a:p>
          <a:p>
            <a:r>
              <a:rPr lang="en-US" sz="2800"/>
              <a:t>Results are generated (aggregated statistics)</a:t>
            </a:r>
          </a:p>
          <a:p>
            <a:r>
              <a:rPr lang="en-US" sz="2800"/>
              <a:t>Results are sent back to lead site</a:t>
            </a:r>
          </a:p>
          <a:p>
            <a:r>
              <a:rPr lang="en-US"/>
              <a:t>Evidence is synthesized</a:t>
            </a:r>
            <a:endParaRPr lang="en-US" sz="2800"/>
          </a:p>
          <a:p>
            <a:endParaRPr lang="en-US" sz="2800"/>
          </a:p>
        </p:txBody>
      </p:sp>
      <p:pic>
        <p:nvPicPr>
          <p:cNvPr id="4" name="Graphic 3">
            <a:extLst>
              <a:ext uri="{FF2B5EF4-FFF2-40B4-BE49-F238E27FC236}">
                <a16:creationId xmlns:a16="http://schemas.microsoft.com/office/drawing/2014/main" id="{382F04C6-6792-4440-A35A-DA43EB3DD59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15664" y="1765541"/>
            <a:ext cx="304800" cy="304800"/>
          </a:xfrm>
          <a:prstGeom prst="rect">
            <a:avLst/>
          </a:prstGeom>
        </p:spPr>
      </p:pic>
      <p:pic>
        <p:nvPicPr>
          <p:cNvPr id="5" name="Graphic 4">
            <a:extLst>
              <a:ext uri="{FF2B5EF4-FFF2-40B4-BE49-F238E27FC236}">
                <a16:creationId xmlns:a16="http://schemas.microsoft.com/office/drawing/2014/main" id="{7A74C0E0-DB58-4216-B1C3-B985F89EE233}"/>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43656" y="4198673"/>
            <a:ext cx="286337" cy="254522"/>
          </a:xfrm>
          <a:prstGeom prst="rect">
            <a:avLst/>
          </a:prstGeom>
        </p:spPr>
      </p:pic>
      <p:sp>
        <p:nvSpPr>
          <p:cNvPr id="6" name="Rectangle: Rounded Corners 5">
            <a:extLst>
              <a:ext uri="{FF2B5EF4-FFF2-40B4-BE49-F238E27FC236}">
                <a16:creationId xmlns:a16="http://schemas.microsoft.com/office/drawing/2014/main" id="{5458BD29-8ADB-425D-8A86-215CFF7A8343}"/>
              </a:ext>
            </a:extLst>
          </p:cNvPr>
          <p:cNvSpPr/>
          <p:nvPr/>
        </p:nvSpPr>
        <p:spPr>
          <a:xfrm>
            <a:off x="6663264" y="2120473"/>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EA7EE6-6EB7-4006-94C0-6D35C55563F1}"/>
              </a:ext>
            </a:extLst>
          </p:cNvPr>
          <p:cNvSpPr txBox="1"/>
          <p:nvPr/>
        </p:nvSpPr>
        <p:spPr>
          <a:xfrm>
            <a:off x="7106427" y="1707710"/>
            <a:ext cx="896271" cy="461665"/>
          </a:xfrm>
          <a:prstGeom prst="rect">
            <a:avLst/>
          </a:prstGeom>
          <a:noFill/>
        </p:spPr>
        <p:txBody>
          <a:bodyPr wrap="none" rtlCol="0">
            <a:spAutoFit/>
          </a:bodyPr>
          <a:lstStyle/>
          <a:p>
            <a:r>
              <a:rPr lang="en-US" sz="2400">
                <a:solidFill>
                  <a:srgbClr val="1B6583"/>
                </a:solidFill>
              </a:rPr>
              <a:t>Site A</a:t>
            </a:r>
          </a:p>
        </p:txBody>
      </p:sp>
      <p:sp>
        <p:nvSpPr>
          <p:cNvPr id="8" name="Flowchart: Magnetic Disk 7">
            <a:extLst>
              <a:ext uri="{FF2B5EF4-FFF2-40B4-BE49-F238E27FC236}">
                <a16:creationId xmlns:a16="http://schemas.microsoft.com/office/drawing/2014/main" id="{B5CEDFEA-6433-441F-A6CB-23098CACD239}"/>
              </a:ext>
            </a:extLst>
          </p:cNvPr>
          <p:cNvSpPr/>
          <p:nvPr/>
        </p:nvSpPr>
        <p:spPr>
          <a:xfrm>
            <a:off x="6736415" y="2233222"/>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9" name="Rectangle: Rounded Corners 8">
            <a:extLst>
              <a:ext uri="{FF2B5EF4-FFF2-40B4-BE49-F238E27FC236}">
                <a16:creationId xmlns:a16="http://schemas.microsoft.com/office/drawing/2014/main" id="{78F97BF5-0214-4C21-B393-96DD717B7EE1}"/>
              </a:ext>
            </a:extLst>
          </p:cNvPr>
          <p:cNvSpPr/>
          <p:nvPr/>
        </p:nvSpPr>
        <p:spPr>
          <a:xfrm>
            <a:off x="6661259"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08FC0C9-6B39-4ED1-B9DB-AFE3CB649558}"/>
              </a:ext>
            </a:extLst>
          </p:cNvPr>
          <p:cNvSpPr txBox="1"/>
          <p:nvPr/>
        </p:nvSpPr>
        <p:spPr>
          <a:xfrm>
            <a:off x="7104422" y="4096806"/>
            <a:ext cx="896271" cy="461665"/>
          </a:xfrm>
          <a:prstGeom prst="rect">
            <a:avLst/>
          </a:prstGeom>
          <a:noFill/>
        </p:spPr>
        <p:txBody>
          <a:bodyPr wrap="none" rtlCol="0">
            <a:spAutoFit/>
          </a:bodyPr>
          <a:lstStyle/>
          <a:p>
            <a:r>
              <a:rPr lang="en-US" sz="2400">
                <a:solidFill>
                  <a:srgbClr val="1B6583"/>
                </a:solidFill>
              </a:rPr>
              <a:t>Site C</a:t>
            </a:r>
          </a:p>
        </p:txBody>
      </p:sp>
      <p:sp>
        <p:nvSpPr>
          <p:cNvPr id="11" name="Flowchart: Magnetic Disk 10">
            <a:extLst>
              <a:ext uri="{FF2B5EF4-FFF2-40B4-BE49-F238E27FC236}">
                <a16:creationId xmlns:a16="http://schemas.microsoft.com/office/drawing/2014/main" id="{AC892A08-E805-4A1C-9998-9ACD54E14064}"/>
              </a:ext>
            </a:extLst>
          </p:cNvPr>
          <p:cNvSpPr/>
          <p:nvPr/>
        </p:nvSpPr>
        <p:spPr>
          <a:xfrm>
            <a:off x="6734410"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2" name="Graphic 11">
            <a:extLst>
              <a:ext uri="{FF2B5EF4-FFF2-40B4-BE49-F238E27FC236}">
                <a16:creationId xmlns:a16="http://schemas.microsoft.com/office/drawing/2014/main" id="{511C4DDC-87AD-445A-BC62-484221702BF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7107" y="4154637"/>
            <a:ext cx="304800" cy="304800"/>
          </a:xfrm>
          <a:prstGeom prst="rect">
            <a:avLst/>
          </a:prstGeom>
        </p:spPr>
      </p:pic>
      <p:sp>
        <p:nvSpPr>
          <p:cNvPr id="13" name="Rectangle: Rounded Corners 12">
            <a:extLst>
              <a:ext uri="{FF2B5EF4-FFF2-40B4-BE49-F238E27FC236}">
                <a16:creationId xmlns:a16="http://schemas.microsoft.com/office/drawing/2014/main" id="{E243A65F-B2FA-4D75-9159-FD9BC5B67661}"/>
              </a:ext>
            </a:extLst>
          </p:cNvPr>
          <p:cNvSpPr/>
          <p:nvPr/>
        </p:nvSpPr>
        <p:spPr>
          <a:xfrm>
            <a:off x="9684707"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69D770-81FA-46EB-A21F-012FA5AFEA29}"/>
              </a:ext>
            </a:extLst>
          </p:cNvPr>
          <p:cNvSpPr txBox="1"/>
          <p:nvPr/>
        </p:nvSpPr>
        <p:spPr>
          <a:xfrm>
            <a:off x="10127870" y="4096806"/>
            <a:ext cx="907493" cy="461665"/>
          </a:xfrm>
          <a:prstGeom prst="rect">
            <a:avLst/>
          </a:prstGeom>
          <a:noFill/>
        </p:spPr>
        <p:txBody>
          <a:bodyPr wrap="none" rtlCol="0">
            <a:spAutoFit/>
          </a:bodyPr>
          <a:lstStyle/>
          <a:p>
            <a:r>
              <a:rPr lang="en-US" sz="2400">
                <a:solidFill>
                  <a:srgbClr val="1B6583"/>
                </a:solidFill>
              </a:rPr>
              <a:t>Site D</a:t>
            </a:r>
          </a:p>
        </p:txBody>
      </p:sp>
      <p:sp>
        <p:nvSpPr>
          <p:cNvPr id="15" name="Flowchart: Magnetic Disk 14">
            <a:extLst>
              <a:ext uri="{FF2B5EF4-FFF2-40B4-BE49-F238E27FC236}">
                <a16:creationId xmlns:a16="http://schemas.microsoft.com/office/drawing/2014/main" id="{53F90F03-0DF9-420A-9738-D8F00A81ADAD}"/>
              </a:ext>
            </a:extLst>
          </p:cNvPr>
          <p:cNvSpPr/>
          <p:nvPr/>
        </p:nvSpPr>
        <p:spPr>
          <a:xfrm>
            <a:off x="9757858"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6" name="Graphic 15">
            <a:extLst>
              <a:ext uri="{FF2B5EF4-FFF2-40B4-BE49-F238E27FC236}">
                <a16:creationId xmlns:a16="http://schemas.microsoft.com/office/drawing/2014/main" id="{80CC6529-8A5B-4D81-AE25-0C69F6ACEBC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59797" y="1822704"/>
            <a:ext cx="286337" cy="254522"/>
          </a:xfrm>
          <a:prstGeom prst="rect">
            <a:avLst/>
          </a:prstGeom>
        </p:spPr>
      </p:pic>
      <p:sp>
        <p:nvSpPr>
          <p:cNvPr id="17" name="Rectangle: Rounded Corners 16">
            <a:extLst>
              <a:ext uri="{FF2B5EF4-FFF2-40B4-BE49-F238E27FC236}">
                <a16:creationId xmlns:a16="http://schemas.microsoft.com/office/drawing/2014/main" id="{0ED33416-391B-44DC-92D2-8568B68086FD}"/>
              </a:ext>
            </a:extLst>
          </p:cNvPr>
          <p:cNvSpPr/>
          <p:nvPr/>
        </p:nvSpPr>
        <p:spPr>
          <a:xfrm>
            <a:off x="9677400" y="2133600"/>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2D653E-A9B4-4597-8973-2BAC31128721}"/>
              </a:ext>
            </a:extLst>
          </p:cNvPr>
          <p:cNvSpPr txBox="1"/>
          <p:nvPr/>
        </p:nvSpPr>
        <p:spPr>
          <a:xfrm>
            <a:off x="10120563" y="1720837"/>
            <a:ext cx="896271" cy="461665"/>
          </a:xfrm>
          <a:prstGeom prst="rect">
            <a:avLst/>
          </a:prstGeom>
          <a:noFill/>
        </p:spPr>
        <p:txBody>
          <a:bodyPr wrap="none" rtlCol="0">
            <a:spAutoFit/>
          </a:bodyPr>
          <a:lstStyle/>
          <a:p>
            <a:r>
              <a:rPr lang="en-US" sz="2400">
                <a:solidFill>
                  <a:srgbClr val="1B6583"/>
                </a:solidFill>
              </a:rPr>
              <a:t>Site B</a:t>
            </a:r>
          </a:p>
        </p:txBody>
      </p:sp>
      <p:sp>
        <p:nvSpPr>
          <p:cNvPr id="19" name="Flowchart: Magnetic Disk 18">
            <a:extLst>
              <a:ext uri="{FF2B5EF4-FFF2-40B4-BE49-F238E27FC236}">
                <a16:creationId xmlns:a16="http://schemas.microsoft.com/office/drawing/2014/main" id="{B31C48A2-053C-431D-9D01-CAE69E0239EF}"/>
              </a:ext>
            </a:extLst>
          </p:cNvPr>
          <p:cNvSpPr/>
          <p:nvPr/>
        </p:nvSpPr>
        <p:spPr>
          <a:xfrm>
            <a:off x="9750551" y="2246349"/>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20" name="Rectangle: Rounded Corners 19">
            <a:extLst>
              <a:ext uri="{FF2B5EF4-FFF2-40B4-BE49-F238E27FC236}">
                <a16:creationId xmlns:a16="http://schemas.microsoft.com/office/drawing/2014/main" id="{C946F495-9B0C-4015-A33B-FDBDC2FFEB6C}"/>
              </a:ext>
            </a:extLst>
          </p:cNvPr>
          <p:cNvSpPr/>
          <p:nvPr/>
        </p:nvSpPr>
        <p:spPr>
          <a:xfrm>
            <a:off x="6400802" y="1676400"/>
            <a:ext cx="2015062" cy="1510873"/>
          </a:xfrm>
          <a:prstGeom prst="round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453ED3-9DCA-4F1C-B7FA-7A395ED04421}"/>
              </a:ext>
            </a:extLst>
          </p:cNvPr>
          <p:cNvSpPr txBox="1"/>
          <p:nvPr/>
        </p:nvSpPr>
        <p:spPr>
          <a:xfrm>
            <a:off x="6400802" y="1265467"/>
            <a:ext cx="1494320" cy="461665"/>
          </a:xfrm>
          <a:prstGeom prst="rect">
            <a:avLst/>
          </a:prstGeom>
          <a:noFill/>
        </p:spPr>
        <p:txBody>
          <a:bodyPr wrap="none" rtlCol="0">
            <a:spAutoFit/>
          </a:bodyPr>
          <a:lstStyle/>
          <a:p>
            <a:r>
              <a:rPr lang="en-US" sz="2400">
                <a:solidFill>
                  <a:srgbClr val="ED7D31"/>
                </a:solidFill>
              </a:rPr>
              <a:t>Study lead</a:t>
            </a:r>
          </a:p>
        </p:txBody>
      </p:sp>
      <p:pic>
        <p:nvPicPr>
          <p:cNvPr id="23" name="Graphic 22">
            <a:extLst>
              <a:ext uri="{FF2B5EF4-FFF2-40B4-BE49-F238E27FC236}">
                <a16:creationId xmlns:a16="http://schemas.microsoft.com/office/drawing/2014/main" id="{6019580C-C9DD-42FB-8ABA-D702943681D0}"/>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47766" y="2367533"/>
            <a:ext cx="388002" cy="443431"/>
          </a:xfrm>
          <a:prstGeom prst="rect">
            <a:avLst/>
          </a:prstGeom>
        </p:spPr>
      </p:pic>
      <p:sp>
        <p:nvSpPr>
          <p:cNvPr id="22" name="Slide Number Placeholder 21">
            <a:extLst>
              <a:ext uri="{FF2B5EF4-FFF2-40B4-BE49-F238E27FC236}">
                <a16:creationId xmlns:a16="http://schemas.microsoft.com/office/drawing/2014/main" id="{76A83A47-FEDD-45C1-BA3B-DA0796109378}"/>
              </a:ext>
            </a:extLst>
          </p:cNvPr>
          <p:cNvSpPr>
            <a:spLocks noGrp="1"/>
          </p:cNvSpPr>
          <p:nvPr>
            <p:ph type="sldNum" sz="quarter" idx="4"/>
          </p:nvPr>
        </p:nvSpPr>
        <p:spPr/>
        <p:txBody>
          <a:bodyPr/>
          <a:lstStyle/>
          <a:p>
            <a:fld id="{444583ED-F364-40B3-B25B-483B5033DFA3}" type="slidenum">
              <a:rPr lang="en-US" smtClean="0"/>
              <a:pPr/>
              <a:t>18</a:t>
            </a:fld>
            <a:endParaRPr lang="en-US"/>
          </a:p>
        </p:txBody>
      </p:sp>
    </p:spTree>
    <p:custDataLst>
      <p:tags r:id="rId1"/>
    </p:custDataLst>
    <p:extLst>
      <p:ext uri="{BB962C8B-B14F-4D97-AF65-F5344CB8AC3E}">
        <p14:creationId xmlns:p14="http://schemas.microsoft.com/office/powerpoint/2010/main" val="2440189985"/>
      </p:ext>
    </p:extLst>
  </p:cSld>
  <p:clrMapOvr>
    <a:masterClrMapping/>
  </p:clrMapOvr>
  <mc:AlternateContent xmlns:mc="http://schemas.openxmlformats.org/markup-compatibility/2006" xmlns:p14="http://schemas.microsoft.com/office/powerpoint/2010/main">
    <mc:Choice Requires="p14">
      <p:transition spd="slow" p14:dur="2000" advTm="22835"/>
    </mc:Choice>
    <mc:Fallback xmlns="">
      <p:transition spd="slow" advTm="2283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212E-E8A1-9E6E-4B6D-D3D61D64831C}"/>
              </a:ext>
            </a:extLst>
          </p:cNvPr>
          <p:cNvSpPr>
            <a:spLocks noGrp="1"/>
          </p:cNvSpPr>
          <p:nvPr>
            <p:ph type="title"/>
          </p:nvPr>
        </p:nvSpPr>
        <p:spPr/>
        <p:txBody>
          <a:bodyPr/>
          <a:lstStyle/>
          <a:p>
            <a:r>
              <a:rPr lang="en-US"/>
              <a:t>Strategus for study execution</a:t>
            </a:r>
          </a:p>
        </p:txBody>
      </p:sp>
      <p:sp>
        <p:nvSpPr>
          <p:cNvPr id="4" name="Slide Number Placeholder 3">
            <a:extLst>
              <a:ext uri="{FF2B5EF4-FFF2-40B4-BE49-F238E27FC236}">
                <a16:creationId xmlns:a16="http://schemas.microsoft.com/office/drawing/2014/main" id="{240A45CB-DCB4-28D3-40CA-240EE960E0EF}"/>
              </a:ext>
            </a:extLst>
          </p:cNvPr>
          <p:cNvSpPr>
            <a:spLocks noGrp="1"/>
          </p:cNvSpPr>
          <p:nvPr>
            <p:ph type="sldNum" sz="quarter" idx="4"/>
          </p:nvPr>
        </p:nvSpPr>
        <p:spPr/>
        <p:txBody>
          <a:bodyPr/>
          <a:lstStyle/>
          <a:p>
            <a:fld id="{444583ED-F364-40B3-B25B-483B5033DFA3}" type="slidenum">
              <a:rPr lang="en-US" smtClean="0"/>
              <a:pPr/>
              <a:t>19</a:t>
            </a:fld>
            <a:endParaRPr lang="en-US"/>
          </a:p>
        </p:txBody>
      </p:sp>
      <p:sp>
        <p:nvSpPr>
          <p:cNvPr id="5" name="Rectangle 4">
            <a:extLst>
              <a:ext uri="{FF2B5EF4-FFF2-40B4-BE49-F238E27FC236}">
                <a16:creationId xmlns:a16="http://schemas.microsoft.com/office/drawing/2014/main" id="{ACE7D639-EFB9-0F2F-5F82-A898A0F62232}"/>
              </a:ext>
            </a:extLst>
          </p:cNvPr>
          <p:cNvSpPr/>
          <p:nvPr/>
        </p:nvSpPr>
        <p:spPr>
          <a:xfrm>
            <a:off x="76199" y="1496845"/>
            <a:ext cx="1828801" cy="60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Cohort definitions</a:t>
            </a:r>
          </a:p>
        </p:txBody>
      </p:sp>
      <p:sp>
        <p:nvSpPr>
          <p:cNvPr id="6" name="Rectangle 5">
            <a:extLst>
              <a:ext uri="{FF2B5EF4-FFF2-40B4-BE49-F238E27FC236}">
                <a16:creationId xmlns:a16="http://schemas.microsoft.com/office/drawing/2014/main" id="{891986FA-2FDC-4CD7-4EC9-EB709862FAEE}"/>
              </a:ext>
            </a:extLst>
          </p:cNvPr>
          <p:cNvSpPr/>
          <p:nvPr/>
        </p:nvSpPr>
        <p:spPr>
          <a:xfrm>
            <a:off x="92349" y="3117591"/>
            <a:ext cx="1828801"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err="1"/>
              <a:t>CohortMethod</a:t>
            </a:r>
            <a:r>
              <a:rPr lang="en-US"/>
              <a:t> specifications</a:t>
            </a:r>
          </a:p>
        </p:txBody>
      </p:sp>
      <p:sp>
        <p:nvSpPr>
          <p:cNvPr id="7" name="Rectangle 6">
            <a:extLst>
              <a:ext uri="{FF2B5EF4-FFF2-40B4-BE49-F238E27FC236}">
                <a16:creationId xmlns:a16="http://schemas.microsoft.com/office/drawing/2014/main" id="{0E76A9E2-5036-269F-C422-6498937EAE49}"/>
              </a:ext>
            </a:extLst>
          </p:cNvPr>
          <p:cNvSpPr/>
          <p:nvPr/>
        </p:nvSpPr>
        <p:spPr>
          <a:xfrm>
            <a:off x="92096" y="3960645"/>
            <a:ext cx="1828801"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SCCS specifications </a:t>
            </a:r>
          </a:p>
        </p:txBody>
      </p:sp>
      <p:sp>
        <p:nvSpPr>
          <p:cNvPr id="8" name="Rectangle 7">
            <a:extLst>
              <a:ext uri="{FF2B5EF4-FFF2-40B4-BE49-F238E27FC236}">
                <a16:creationId xmlns:a16="http://schemas.microsoft.com/office/drawing/2014/main" id="{FDA85A27-E738-FD1D-9A3E-BB0FC03C544A}"/>
              </a:ext>
            </a:extLst>
          </p:cNvPr>
          <p:cNvSpPr/>
          <p:nvPr/>
        </p:nvSpPr>
        <p:spPr>
          <a:xfrm>
            <a:off x="6371746" y="4560479"/>
            <a:ext cx="1447800" cy="68580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Connection details, etc.</a:t>
            </a:r>
          </a:p>
        </p:txBody>
      </p:sp>
      <p:sp>
        <p:nvSpPr>
          <p:cNvPr id="10" name="Rectangle 9">
            <a:extLst>
              <a:ext uri="{FF2B5EF4-FFF2-40B4-BE49-F238E27FC236}">
                <a16:creationId xmlns:a16="http://schemas.microsoft.com/office/drawing/2014/main" id="{3FD8517F-5B84-BCF0-4BBC-7EBAF77674AE}"/>
              </a:ext>
            </a:extLst>
          </p:cNvPr>
          <p:cNvSpPr/>
          <p:nvPr/>
        </p:nvSpPr>
        <p:spPr>
          <a:xfrm>
            <a:off x="2437834" y="1853370"/>
            <a:ext cx="1447800"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Analysis specifications</a:t>
            </a:r>
          </a:p>
        </p:txBody>
      </p:sp>
      <p:sp>
        <p:nvSpPr>
          <p:cNvPr id="11" name="Arrow: Right 10">
            <a:extLst>
              <a:ext uri="{FF2B5EF4-FFF2-40B4-BE49-F238E27FC236}">
                <a16:creationId xmlns:a16="http://schemas.microsoft.com/office/drawing/2014/main" id="{CF985381-EFEB-8BEB-1F59-27E9BC8B5AFE}"/>
              </a:ext>
            </a:extLst>
          </p:cNvPr>
          <p:cNvSpPr/>
          <p:nvPr/>
        </p:nvSpPr>
        <p:spPr>
          <a:xfrm rot="16200000">
            <a:off x="6957707" y="4224032"/>
            <a:ext cx="275877" cy="319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6B9533-A536-A3B6-85B6-372F8F5E03E8}"/>
              </a:ext>
            </a:extLst>
          </p:cNvPr>
          <p:cNvSpPr/>
          <p:nvPr/>
        </p:nvSpPr>
        <p:spPr>
          <a:xfrm>
            <a:off x="6371747" y="3520924"/>
            <a:ext cx="1447800" cy="68580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Execution settings</a:t>
            </a:r>
          </a:p>
        </p:txBody>
      </p:sp>
      <p:sp>
        <p:nvSpPr>
          <p:cNvPr id="13" name="Rectangle 12">
            <a:extLst>
              <a:ext uri="{FF2B5EF4-FFF2-40B4-BE49-F238E27FC236}">
                <a16:creationId xmlns:a16="http://schemas.microsoft.com/office/drawing/2014/main" id="{841CD718-3423-8A68-D932-8B175E9ABE23}"/>
              </a:ext>
            </a:extLst>
          </p:cNvPr>
          <p:cNvSpPr/>
          <p:nvPr/>
        </p:nvSpPr>
        <p:spPr>
          <a:xfrm>
            <a:off x="92098" y="2269118"/>
            <a:ext cx="1828801"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Characterization specifications</a:t>
            </a:r>
          </a:p>
        </p:txBody>
      </p:sp>
      <p:sp>
        <p:nvSpPr>
          <p:cNvPr id="14" name="Right Brace 13">
            <a:extLst>
              <a:ext uri="{FF2B5EF4-FFF2-40B4-BE49-F238E27FC236}">
                <a16:creationId xmlns:a16="http://schemas.microsoft.com/office/drawing/2014/main" id="{B9C1109D-53C2-074C-326B-D0E23483313B}"/>
              </a:ext>
            </a:extLst>
          </p:cNvPr>
          <p:cNvSpPr/>
          <p:nvPr/>
        </p:nvSpPr>
        <p:spPr>
          <a:xfrm>
            <a:off x="2023700" y="1524000"/>
            <a:ext cx="296445" cy="4013781"/>
          </a:xfrm>
          <a:prstGeom prst="rightBrace">
            <a:avLst>
              <a:gd name="adj1" fmla="val 8333"/>
              <a:gd name="adj2" fmla="val 16205"/>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Arrow: Right 14">
            <a:extLst>
              <a:ext uri="{FF2B5EF4-FFF2-40B4-BE49-F238E27FC236}">
                <a16:creationId xmlns:a16="http://schemas.microsoft.com/office/drawing/2014/main" id="{8524CFC1-2BA9-C06C-BAA5-0EE114580ADB}"/>
              </a:ext>
            </a:extLst>
          </p:cNvPr>
          <p:cNvSpPr/>
          <p:nvPr/>
        </p:nvSpPr>
        <p:spPr>
          <a:xfrm>
            <a:off x="3957894" y="2036702"/>
            <a:ext cx="275877" cy="319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E5F9620-1961-206D-F61D-2FF56BD4294C}"/>
              </a:ext>
            </a:extLst>
          </p:cNvPr>
          <p:cNvSpPr txBox="1"/>
          <p:nvPr/>
        </p:nvSpPr>
        <p:spPr>
          <a:xfrm>
            <a:off x="4637047" y="924947"/>
            <a:ext cx="913712" cy="369332"/>
          </a:xfrm>
          <a:prstGeom prst="rect">
            <a:avLst/>
          </a:prstGeom>
          <a:noFill/>
        </p:spPr>
        <p:txBody>
          <a:bodyPr wrap="none" rtlCol="0">
            <a:spAutoFit/>
          </a:bodyPr>
          <a:lstStyle/>
          <a:p>
            <a:r>
              <a:rPr lang="en-US"/>
              <a:t>Firewall</a:t>
            </a:r>
          </a:p>
        </p:txBody>
      </p:sp>
      <p:sp>
        <p:nvSpPr>
          <p:cNvPr id="18" name="Rectangle: Rounded Corners 17">
            <a:extLst>
              <a:ext uri="{FF2B5EF4-FFF2-40B4-BE49-F238E27FC236}">
                <a16:creationId xmlns:a16="http://schemas.microsoft.com/office/drawing/2014/main" id="{881316E3-7830-2651-1D71-E43CB8A45806}"/>
              </a:ext>
            </a:extLst>
          </p:cNvPr>
          <p:cNvSpPr/>
          <p:nvPr/>
        </p:nvSpPr>
        <p:spPr>
          <a:xfrm>
            <a:off x="4003322" y="1239297"/>
            <a:ext cx="5597878" cy="4170904"/>
          </a:xfrm>
          <a:prstGeom prst="roundRect">
            <a:avLst>
              <a:gd name="adj" fmla="val 8910"/>
            </a:avLst>
          </a:prstGeom>
          <a:ln w="38100">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DDCBE682-1D70-72A9-15BF-0D176B5D3F18}"/>
              </a:ext>
            </a:extLst>
          </p:cNvPr>
          <p:cNvSpPr/>
          <p:nvPr/>
        </p:nvSpPr>
        <p:spPr>
          <a:xfrm>
            <a:off x="6185664" y="1386861"/>
            <a:ext cx="1819964" cy="177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Strategus</a:t>
            </a:r>
          </a:p>
        </p:txBody>
      </p:sp>
      <p:sp>
        <p:nvSpPr>
          <p:cNvPr id="20" name="Flowchart: Multidocument 19">
            <a:extLst>
              <a:ext uri="{FF2B5EF4-FFF2-40B4-BE49-F238E27FC236}">
                <a16:creationId xmlns:a16="http://schemas.microsoft.com/office/drawing/2014/main" id="{3CA619D5-60A1-D054-6667-63CF797473D2}"/>
              </a:ext>
            </a:extLst>
          </p:cNvPr>
          <p:cNvSpPr/>
          <p:nvPr/>
        </p:nvSpPr>
        <p:spPr>
          <a:xfrm>
            <a:off x="8425012" y="1511661"/>
            <a:ext cx="1060704" cy="1331085"/>
          </a:xfrm>
          <a:prstGeom prst="flowChartMulti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CSV files</a:t>
            </a:r>
          </a:p>
        </p:txBody>
      </p:sp>
      <p:sp>
        <p:nvSpPr>
          <p:cNvPr id="21" name="Arrow: Right 20">
            <a:extLst>
              <a:ext uri="{FF2B5EF4-FFF2-40B4-BE49-F238E27FC236}">
                <a16:creationId xmlns:a16="http://schemas.microsoft.com/office/drawing/2014/main" id="{815F12A6-0B91-1AD9-23F4-11E97F8BDBE7}"/>
              </a:ext>
            </a:extLst>
          </p:cNvPr>
          <p:cNvSpPr/>
          <p:nvPr/>
        </p:nvSpPr>
        <p:spPr>
          <a:xfrm>
            <a:off x="8081012" y="2049691"/>
            <a:ext cx="275877" cy="319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A3BA345F-AD0D-D385-97C9-19A0F36C2C1E}"/>
              </a:ext>
            </a:extLst>
          </p:cNvPr>
          <p:cNvSpPr/>
          <p:nvPr/>
        </p:nvSpPr>
        <p:spPr>
          <a:xfrm rot="16200000">
            <a:off x="6953967" y="3184201"/>
            <a:ext cx="275877" cy="319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3ACD277-F477-974D-2B4B-2D8079DD3FD4}"/>
              </a:ext>
            </a:extLst>
          </p:cNvPr>
          <p:cNvSpPr/>
          <p:nvPr/>
        </p:nvSpPr>
        <p:spPr>
          <a:xfrm>
            <a:off x="4318241" y="1857855"/>
            <a:ext cx="1447800"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Analysis specifications</a:t>
            </a:r>
          </a:p>
        </p:txBody>
      </p:sp>
      <p:sp>
        <p:nvSpPr>
          <p:cNvPr id="24" name="Arrow: Right 23">
            <a:extLst>
              <a:ext uri="{FF2B5EF4-FFF2-40B4-BE49-F238E27FC236}">
                <a16:creationId xmlns:a16="http://schemas.microsoft.com/office/drawing/2014/main" id="{12C3EB5F-AFA2-6CAD-4E9B-D96279B7346C}"/>
              </a:ext>
            </a:extLst>
          </p:cNvPr>
          <p:cNvSpPr/>
          <p:nvPr/>
        </p:nvSpPr>
        <p:spPr>
          <a:xfrm>
            <a:off x="5834403" y="2049691"/>
            <a:ext cx="275877" cy="319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8025B7F-8268-3593-60D4-4FADD3EE5FC0}"/>
              </a:ext>
            </a:extLst>
          </p:cNvPr>
          <p:cNvSpPr/>
          <p:nvPr/>
        </p:nvSpPr>
        <p:spPr>
          <a:xfrm>
            <a:off x="9548867" y="2017635"/>
            <a:ext cx="275877" cy="319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Flowchart: Multidocument 25">
            <a:extLst>
              <a:ext uri="{FF2B5EF4-FFF2-40B4-BE49-F238E27FC236}">
                <a16:creationId xmlns:a16="http://schemas.microsoft.com/office/drawing/2014/main" id="{BB681A20-3F07-A292-6835-39C6F5162811}"/>
              </a:ext>
            </a:extLst>
          </p:cNvPr>
          <p:cNvSpPr/>
          <p:nvPr/>
        </p:nvSpPr>
        <p:spPr>
          <a:xfrm>
            <a:off x="9886280" y="1511661"/>
            <a:ext cx="1060704" cy="1331085"/>
          </a:xfrm>
          <a:prstGeom prst="flowChartMulti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CSV files</a:t>
            </a:r>
          </a:p>
        </p:txBody>
      </p:sp>
      <p:sp>
        <p:nvSpPr>
          <p:cNvPr id="3" name="Rectangle 2">
            <a:extLst>
              <a:ext uri="{FF2B5EF4-FFF2-40B4-BE49-F238E27FC236}">
                <a16:creationId xmlns:a16="http://schemas.microsoft.com/office/drawing/2014/main" id="{7F2DC8D3-4389-6A06-6C2E-69254D245F6D}"/>
              </a:ext>
            </a:extLst>
          </p:cNvPr>
          <p:cNvSpPr/>
          <p:nvPr/>
        </p:nvSpPr>
        <p:spPr>
          <a:xfrm>
            <a:off x="92096" y="4803698"/>
            <a:ext cx="1828801" cy="8484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err="1"/>
              <a:t>PatientLevel</a:t>
            </a:r>
            <a:r>
              <a:rPr lang="en-US"/>
              <a:t>-Prediction specifications </a:t>
            </a:r>
          </a:p>
        </p:txBody>
      </p:sp>
      <p:sp>
        <p:nvSpPr>
          <p:cNvPr id="28" name="Can 27">
            <a:extLst>
              <a:ext uri="{FF2B5EF4-FFF2-40B4-BE49-F238E27FC236}">
                <a16:creationId xmlns:a16="http://schemas.microsoft.com/office/drawing/2014/main" id="{E7784377-5DB9-1311-D05B-670D2947788A}"/>
              </a:ext>
            </a:extLst>
          </p:cNvPr>
          <p:cNvSpPr/>
          <p:nvPr/>
        </p:nvSpPr>
        <p:spPr>
          <a:xfrm>
            <a:off x="9807031" y="3314192"/>
            <a:ext cx="1219200" cy="874989"/>
          </a:xfrm>
          <a:prstGeom prst="can">
            <a:avLst/>
          </a:prstGeom>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Results database</a:t>
            </a:r>
          </a:p>
        </p:txBody>
      </p:sp>
      <p:sp>
        <p:nvSpPr>
          <p:cNvPr id="29" name="Arrow: Right 24">
            <a:extLst>
              <a:ext uri="{FF2B5EF4-FFF2-40B4-BE49-F238E27FC236}">
                <a16:creationId xmlns:a16="http://schemas.microsoft.com/office/drawing/2014/main" id="{B068F364-6149-6B9F-C051-9FBBF33186A3}"/>
              </a:ext>
            </a:extLst>
          </p:cNvPr>
          <p:cNvSpPr/>
          <p:nvPr/>
        </p:nvSpPr>
        <p:spPr>
          <a:xfrm rot="5400000">
            <a:off x="10278693" y="2904671"/>
            <a:ext cx="275877" cy="319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0ABB42C-8FCB-0E87-5949-35E60BAD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796" y="4616449"/>
            <a:ext cx="1089372" cy="1259659"/>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4">
            <a:extLst>
              <a:ext uri="{FF2B5EF4-FFF2-40B4-BE49-F238E27FC236}">
                <a16:creationId xmlns:a16="http://schemas.microsoft.com/office/drawing/2014/main" id="{9B4EB955-B82A-A600-18B0-C1E1CC5C17D9}"/>
              </a:ext>
            </a:extLst>
          </p:cNvPr>
          <p:cNvSpPr/>
          <p:nvPr/>
        </p:nvSpPr>
        <p:spPr>
          <a:xfrm rot="5400000">
            <a:off x="10278693" y="4255256"/>
            <a:ext cx="275877" cy="319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0952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71481-0561-89F5-6572-8C0EC0164F4A}"/>
              </a:ext>
            </a:extLst>
          </p:cNvPr>
          <p:cNvSpPr>
            <a:spLocks noGrp="1"/>
          </p:cNvSpPr>
          <p:nvPr>
            <p:ph type="title"/>
          </p:nvPr>
        </p:nvSpPr>
        <p:spPr/>
        <p:txBody>
          <a:bodyPr/>
          <a:lstStyle/>
          <a:p>
            <a:r>
              <a:rPr lang="en-US"/>
              <a:t>Disclaimer</a:t>
            </a:r>
          </a:p>
        </p:txBody>
      </p:sp>
      <p:sp>
        <p:nvSpPr>
          <p:cNvPr id="3" name="Content Placeholder 2">
            <a:extLst>
              <a:ext uri="{FF2B5EF4-FFF2-40B4-BE49-F238E27FC236}">
                <a16:creationId xmlns:a16="http://schemas.microsoft.com/office/drawing/2014/main" id="{8AD1C241-30B2-BC42-6370-2DCD02860709}"/>
              </a:ext>
            </a:extLst>
          </p:cNvPr>
          <p:cNvSpPr>
            <a:spLocks noGrp="1"/>
          </p:cNvSpPr>
          <p:nvPr>
            <p:ph idx="1"/>
          </p:nvPr>
        </p:nvSpPr>
        <p:spPr/>
        <p:txBody>
          <a:bodyPr vert="horz" lIns="91440" tIns="45720" rIns="91440" bIns="45720" rtlCol="0" anchor="t">
            <a:normAutofit/>
          </a:bodyPr>
          <a:lstStyle/>
          <a:p>
            <a:r>
              <a:rPr lang="en-US"/>
              <a:t>Anthony and Martijn are employees and shareholders of Johnson &amp; Johnson</a:t>
            </a:r>
          </a:p>
        </p:txBody>
      </p:sp>
    </p:spTree>
    <p:extLst>
      <p:ext uri="{BB962C8B-B14F-4D97-AF65-F5344CB8AC3E}">
        <p14:creationId xmlns:p14="http://schemas.microsoft.com/office/powerpoint/2010/main" val="1544270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1595-44EC-9BC0-D9FF-32F60DB9878F}"/>
              </a:ext>
            </a:extLst>
          </p:cNvPr>
          <p:cNvSpPr>
            <a:spLocks noGrp="1"/>
          </p:cNvSpPr>
          <p:nvPr>
            <p:ph type="ctrTitle"/>
          </p:nvPr>
        </p:nvSpPr>
        <p:spPr/>
        <p:txBody>
          <a:bodyPr/>
          <a:lstStyle/>
          <a:p>
            <a:r>
              <a:rPr lang="en-US"/>
              <a:t>Tour of HADES Analytics</a:t>
            </a:r>
          </a:p>
        </p:txBody>
      </p:sp>
      <p:sp>
        <p:nvSpPr>
          <p:cNvPr id="3" name="Subtitle 2">
            <a:extLst>
              <a:ext uri="{FF2B5EF4-FFF2-40B4-BE49-F238E27FC236}">
                <a16:creationId xmlns:a16="http://schemas.microsoft.com/office/drawing/2014/main" id="{4BE943D4-2675-A96E-47C2-EBF25EDE6D1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9392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5935E85-6DE2-4A18-BDFD-CA9F679ACEC2}"/>
              </a:ext>
            </a:extLst>
          </p:cNvPr>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592015342"/>
                    </a:ext>
                  </a:extLst>
                </a:gridCol>
                <a:gridCol w="1905000">
                  <a:extLst>
                    <a:ext uri="{9D8B030D-6E8A-4147-A177-3AD203B41FA5}">
                      <a16:colId xmlns:a16="http://schemas.microsoft.com/office/drawing/2014/main" val="20000"/>
                    </a:ext>
                  </a:extLst>
                </a:gridCol>
                <a:gridCol w="8305800">
                  <a:extLst>
                    <a:ext uri="{9D8B030D-6E8A-4147-A177-3AD203B41FA5}">
                      <a16:colId xmlns:a16="http://schemas.microsoft.com/office/drawing/2014/main" val="20001"/>
                    </a:ext>
                  </a:extLst>
                </a:gridCol>
              </a:tblGrid>
              <a:tr h="408680">
                <a:tc>
                  <a:txBody>
                    <a:bodyPr/>
                    <a:lstStyle/>
                    <a:p>
                      <a:r>
                        <a:rPr lang="en-US" sz="1600" b="1">
                          <a:solidFill>
                            <a:schemeClr val="tx1"/>
                          </a:solidFill>
                        </a:rPr>
                        <a:t>Analytic use case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Type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Structure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05394">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Clinical characterization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Natural History</a:t>
                      </a:r>
                    </a:p>
                  </a:txBody>
                  <a:tcPr>
                    <a:lnT w="12700" cap="flat" cmpd="sng" algn="ctr">
                      <a:solidFill>
                        <a:schemeClr val="tx1"/>
                      </a:solidFill>
                      <a:prstDash val="solid"/>
                      <a:round/>
                      <a:headEnd type="none" w="med" len="med"/>
                      <a:tailEnd type="none" w="med" len="med"/>
                    </a:lnT>
                  </a:tcPr>
                </a:tc>
                <a:tc>
                  <a:txBody>
                    <a:bodyPr/>
                    <a:lstStyle/>
                    <a:p>
                      <a:r>
                        <a:rPr lang="en-US" sz="1600"/>
                        <a:t>Amongst patients who are diagnosed with </a:t>
                      </a:r>
                      <a:r>
                        <a:rPr lang="en-US" sz="1600" b="1">
                          <a:solidFill>
                            <a:schemeClr val="accent3">
                              <a:lumMod val="75000"/>
                            </a:schemeClr>
                          </a:solidFill>
                        </a:rPr>
                        <a:t>&lt;insert your favorite disease&gt;</a:t>
                      </a:r>
                      <a:r>
                        <a:rPr lang="en-US" sz="1600"/>
                        <a:t>,  what are the patient’s characteristics from their medical history?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63060299"/>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utilization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have </a:t>
                      </a:r>
                      <a:r>
                        <a:rPr lang="en-US" sz="1600" b="1">
                          <a:solidFill>
                            <a:schemeClr val="accent3">
                              <a:lumMod val="75000"/>
                            </a:schemeClr>
                          </a:solidFill>
                        </a:rPr>
                        <a:t>&lt;insert your favorite disease&gt;</a:t>
                      </a:r>
                      <a:r>
                        <a:rPr lang="en-US" sz="1600"/>
                        <a:t>,  which treatments were patients exposed to amongst </a:t>
                      </a:r>
                      <a:r>
                        <a:rPr lang="en-US" sz="1600" b="1">
                          <a:solidFill>
                            <a:schemeClr val="accent1">
                              <a:lumMod val="75000"/>
                            </a:schemeClr>
                          </a:solidFill>
                        </a:rPr>
                        <a:t>&lt;list of treatments for disease&gt;</a:t>
                      </a:r>
                      <a:r>
                        <a:rPr lang="en-US" sz="1600">
                          <a:solidFill>
                            <a:schemeClr val="tx1"/>
                          </a:solidFill>
                        </a:rPr>
                        <a:t>  and in which sequence</a:t>
                      </a:r>
                      <a:r>
                        <a:rPr lang="en-US" sz="1600"/>
                        <a:t>?  </a:t>
                      </a:r>
                    </a:p>
                    <a:p>
                      <a:endParaRPr lang="en-US" sz="1600"/>
                    </a:p>
                  </a:txBody>
                  <a:tcPr/>
                </a:tc>
                <a:extLst>
                  <a:ext uri="{0D108BD9-81ED-4DB2-BD59-A6C34878D82A}">
                    <a16:rowId xmlns:a16="http://schemas.microsoft.com/office/drawing/2014/main" val="2241044524"/>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Outcome incidence</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are new users of </a:t>
                      </a:r>
                      <a:r>
                        <a:rPr lang="en-US" sz="1600" b="1">
                          <a:solidFill>
                            <a:schemeClr val="accent3">
                              <a:lumMod val="75000"/>
                            </a:schemeClr>
                          </a:solidFill>
                        </a:rPr>
                        <a:t>&lt;insert your favorite drug&gt;</a:t>
                      </a:r>
                      <a:r>
                        <a:rPr lang="en-US" sz="1600" b="1">
                          <a:solidFill>
                            <a:srgbClr val="00B050"/>
                          </a:solidFill>
                        </a:rPr>
                        <a:t>, </a:t>
                      </a:r>
                      <a:r>
                        <a:rPr lang="en-US" sz="1600"/>
                        <a:t>how many patients experienced </a:t>
                      </a:r>
                      <a:r>
                        <a:rPr lang="en-US" sz="1600" b="1">
                          <a:solidFill>
                            <a:schemeClr val="accent1">
                              <a:lumMod val="75000"/>
                            </a:schemeClr>
                          </a:solidFill>
                        </a:rPr>
                        <a:t>&lt;insert your favorite known adverse event from the drug profile&gt;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 start&gt;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6787416"/>
                  </a:ext>
                </a:extLst>
              </a:tr>
              <a:tr h="705394">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rPr>
                        <a:t>Population-level effect estimation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Safety surveillance</a:t>
                      </a:r>
                    </a:p>
                  </a:txBody>
                  <a:tcPr>
                    <a:lnT w="12700" cap="flat" cmpd="sng" algn="ctr">
                      <a:solidFill>
                        <a:schemeClr val="tx1"/>
                      </a:solidFill>
                      <a:prstDash val="solid"/>
                      <a:round/>
                      <a:headEnd type="none" w="med" len="med"/>
                      <a:tailEnd type="none" w="med" len="med"/>
                    </a:lnT>
                  </a:tcPr>
                </a:tc>
                <a:tc>
                  <a:txBody>
                    <a:bodyPr/>
                    <a:lstStyle/>
                    <a:p>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increase the risk of experiencing </a:t>
                      </a:r>
                      <a:r>
                        <a:rPr lang="en-US" sz="1600" b="1">
                          <a:solidFill>
                            <a:schemeClr val="accent1">
                              <a:lumMod val="75000"/>
                            </a:schemeClr>
                          </a:solidFill>
                        </a:rPr>
                        <a:t>&lt;insert an adverse event&gt;</a:t>
                      </a:r>
                      <a:r>
                        <a:rPr lang="en-US" sz="1600" b="1">
                          <a:solidFill>
                            <a:srgbClr val="FF0000"/>
                          </a:solidFill>
                        </a:rPr>
                        <a:t> </a:t>
                      </a:r>
                      <a:r>
                        <a:rPr lang="en-US" sz="1600"/>
                        <a:t>within </a:t>
                      </a:r>
                      <a:r>
                        <a:rPr lang="en-US" sz="1600" b="1">
                          <a:solidFill>
                            <a:schemeClr val="accent6">
                              <a:lumMod val="75000"/>
                            </a:schemeClr>
                          </a:solidFill>
                        </a:rPr>
                        <a:t>&lt;time horizon following exposure start&gt;</a:t>
                      </a:r>
                      <a:r>
                        <a:rPr lang="en-US" sz="1600">
                          <a:solidFill>
                            <a:schemeClr val="accent6">
                              <a:lumMod val="75000"/>
                            </a:schemeClr>
                          </a:solidFill>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30269307"/>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Comparative effectiveness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have a different risk of experiencing </a:t>
                      </a:r>
                      <a:r>
                        <a:rPr lang="en-US" sz="1600" b="1">
                          <a:solidFill>
                            <a:schemeClr val="accent1">
                              <a:lumMod val="75000"/>
                            </a:schemeClr>
                          </a:solidFill>
                        </a:rPr>
                        <a:t>&lt;insert any outcome (safety or benefit) &gt;</a:t>
                      </a:r>
                      <a:r>
                        <a:rPr lang="en-US" sz="1600" b="1">
                          <a:solidFill>
                            <a:srgbClr val="FF0000"/>
                          </a:solidFill>
                        </a:rPr>
                        <a:t> </a:t>
                      </a:r>
                      <a:r>
                        <a:rPr lang="en-US" sz="1600"/>
                        <a:t>within </a:t>
                      </a:r>
                      <a:r>
                        <a:rPr lang="en-US" sz="1600" b="1">
                          <a:solidFill>
                            <a:schemeClr val="accent6">
                              <a:lumMod val="75000"/>
                            </a:schemeClr>
                          </a:solidFill>
                        </a:rPr>
                        <a:t>&lt;time horizon following exposure start</a:t>
                      </a:r>
                      <a:r>
                        <a:rPr lang="en-US" sz="1600">
                          <a:solidFill>
                            <a:schemeClr val="accent6">
                              <a:lumMod val="75000"/>
                            </a:schemeClr>
                          </a:solidFill>
                        </a:rPr>
                        <a:t>&gt;, </a:t>
                      </a:r>
                      <a:r>
                        <a:rPr lang="en-US" sz="1600"/>
                        <a:t>relative to </a:t>
                      </a:r>
                      <a:r>
                        <a:rPr lang="en-US" sz="1600" b="1">
                          <a:solidFill>
                            <a:srgbClr val="7030A0"/>
                          </a:solidFill>
                        </a:rPr>
                        <a:t>&lt;insert your comparator treatment&gt;</a:t>
                      </a:r>
                      <a:r>
                        <a:rPr lang="en-US" sz="1600"/>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0120559"/>
                  </a:ext>
                </a:extLst>
              </a:tr>
              <a:tr h="906936">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Patient level prediction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onset and progression</a:t>
                      </a:r>
                    </a:p>
                  </a:txBody>
                  <a:tcP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For a given patient who is diagnosed with </a:t>
                      </a:r>
                      <a:r>
                        <a:rPr lang="en-US" sz="1600" b="1">
                          <a:solidFill>
                            <a:schemeClr val="accent3">
                              <a:lumMod val="75000"/>
                            </a:schemeClr>
                          </a:solidFill>
                        </a:rPr>
                        <a:t>&lt;insert your favorite disease&gt;</a:t>
                      </a:r>
                      <a:r>
                        <a:rPr lang="en-US" sz="1600"/>
                        <a:t>, what is the probability that they will go on to have </a:t>
                      </a:r>
                      <a:r>
                        <a:rPr lang="en-US" sz="1600" b="1">
                          <a:solidFill>
                            <a:schemeClr val="accent1">
                              <a:lumMod val="75000"/>
                            </a:schemeClr>
                          </a:solidFill>
                        </a:rPr>
                        <a:t>&lt;another disease or related complication&gt;</a:t>
                      </a:r>
                      <a:r>
                        <a:rPr lang="en-US" sz="1600">
                          <a:solidFill>
                            <a:srgbClr val="FF0000"/>
                          </a:solidFill>
                        </a:rPr>
                        <a:t> </a:t>
                      </a:r>
                      <a:r>
                        <a:rPr lang="en-US" sz="1600"/>
                        <a:t>within </a:t>
                      </a:r>
                      <a:r>
                        <a:rPr lang="en-US" sz="1600" b="1">
                          <a:solidFill>
                            <a:schemeClr val="accent4"/>
                          </a:solidFill>
                        </a:rPr>
                        <a:t>&lt;time horizon from diagnosis&gt;</a:t>
                      </a:r>
                      <a:r>
                        <a:rPr lang="en-US" sz="1600">
                          <a:solidFill>
                            <a:schemeClr val="accent4"/>
                          </a:solidFill>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705394">
                <a:tc vMerge="1">
                  <a:txBody>
                    <a:bodyPr/>
                    <a:lstStyle/>
                    <a:p>
                      <a:endParaRPr lang="en-US" sz="1200" b="1"/>
                    </a:p>
                  </a:txBody>
                  <a:tcPr/>
                </a:tc>
                <a:tc>
                  <a:txBody>
                    <a:bodyPr/>
                    <a:lstStyle/>
                    <a:p>
                      <a:r>
                        <a:rPr lang="en-US" sz="1600" b="1"/>
                        <a:t>Treatment response</a:t>
                      </a:r>
                    </a:p>
                  </a:txBody>
                  <a:tcPr/>
                </a:tc>
                <a:tc>
                  <a:txBody>
                    <a:bodyPr/>
                    <a:lstStyle/>
                    <a:p>
                      <a:r>
                        <a:rPr lang="en-US" sz="1600"/>
                        <a:t>For a given patient who is a new user of </a:t>
                      </a:r>
                      <a:r>
                        <a:rPr lang="en-US" sz="1600" b="1">
                          <a:solidFill>
                            <a:schemeClr val="accent3">
                              <a:lumMod val="75000"/>
                            </a:schemeClr>
                          </a:solidFill>
                        </a:rPr>
                        <a:t>&lt;insert your favorite chronically-used drug&gt;</a:t>
                      </a:r>
                      <a:r>
                        <a:rPr lang="en-US" sz="1600"/>
                        <a:t>, what is the probability that they will</a:t>
                      </a:r>
                      <a:r>
                        <a:rPr lang="en-US" sz="1600" baseline="0"/>
                        <a:t> </a:t>
                      </a:r>
                      <a:r>
                        <a:rPr lang="en-US" sz="1600" b="1" baseline="0">
                          <a:solidFill>
                            <a:schemeClr val="accent1">
                              <a:lumMod val="75000"/>
                            </a:schemeClr>
                          </a:solidFill>
                        </a:rPr>
                        <a:t>&lt;insert desired effect&gt;</a:t>
                      </a:r>
                      <a:r>
                        <a:rPr lang="en-US" sz="1600">
                          <a:solidFill>
                            <a:srgbClr val="FF0000"/>
                          </a:solidFill>
                        </a:rPr>
                        <a:t> </a:t>
                      </a:r>
                      <a:r>
                        <a:rPr lang="en-US" sz="1600"/>
                        <a:t>in </a:t>
                      </a:r>
                      <a:r>
                        <a:rPr lang="en-US" sz="1600" b="1">
                          <a:solidFill>
                            <a:schemeClr val="accent4"/>
                          </a:solidFill>
                        </a:rPr>
                        <a:t>&lt;time window&gt;</a:t>
                      </a:r>
                      <a:r>
                        <a:rPr lang="en-US" sz="1600">
                          <a:solidFill>
                            <a:schemeClr val="tx1"/>
                          </a:solidFill>
                        </a:rPr>
                        <a:t>?</a:t>
                      </a:r>
                    </a:p>
                  </a:txBody>
                  <a:tcPr/>
                </a:tc>
                <a:extLst>
                  <a:ext uri="{0D108BD9-81ED-4DB2-BD59-A6C34878D82A}">
                    <a16:rowId xmlns:a16="http://schemas.microsoft.com/office/drawing/2014/main" val="10003"/>
                  </a:ext>
                </a:extLst>
              </a:tr>
              <a:tr h="705394">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safety</a:t>
                      </a:r>
                    </a:p>
                  </a:txBody>
                  <a:tcPr>
                    <a:lnB w="12700" cap="flat" cmpd="sng" algn="ctr">
                      <a:solidFill>
                        <a:schemeClr val="tx1"/>
                      </a:solidFill>
                      <a:prstDash val="solid"/>
                      <a:round/>
                      <a:headEnd type="none" w="med" len="med"/>
                      <a:tailEnd type="none" w="med" len="med"/>
                    </a:lnB>
                  </a:tcPr>
                </a:tc>
                <a:tc>
                  <a:txBody>
                    <a:bodyPr/>
                    <a:lstStyle/>
                    <a:p>
                      <a:r>
                        <a:rPr lang="en-US" sz="1600"/>
                        <a:t>For a given patient who is a new user of </a:t>
                      </a:r>
                      <a:r>
                        <a:rPr lang="en-US" sz="1600" b="1">
                          <a:solidFill>
                            <a:schemeClr val="accent3">
                              <a:lumMod val="75000"/>
                            </a:schemeClr>
                          </a:solidFill>
                        </a:rPr>
                        <a:t>&lt;insert your favorite drug&gt;</a:t>
                      </a:r>
                      <a:r>
                        <a:rPr lang="en-US" sz="1600" b="1">
                          <a:solidFill>
                            <a:srgbClr val="00B050"/>
                          </a:solidFill>
                        </a:rPr>
                        <a:t>, </a:t>
                      </a:r>
                      <a:r>
                        <a:rPr lang="en-US" sz="1600"/>
                        <a:t>what is the probability that they will experience </a:t>
                      </a:r>
                      <a:r>
                        <a:rPr lang="en-US" sz="1600" b="1">
                          <a:solidFill>
                            <a:schemeClr val="accent1">
                              <a:lumMod val="75000"/>
                            </a:schemeClr>
                          </a:solidFill>
                        </a:rPr>
                        <a:t>&lt;insert adverse event&gt;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15520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9F67D-35B8-9443-8144-A5B38DC490DB}"/>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6F660F1-32B5-14F2-D4CB-C968DA522DB4}"/>
              </a:ext>
            </a:extLst>
          </p:cNvPr>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592015342"/>
                    </a:ext>
                  </a:extLst>
                </a:gridCol>
                <a:gridCol w="1905000">
                  <a:extLst>
                    <a:ext uri="{9D8B030D-6E8A-4147-A177-3AD203B41FA5}">
                      <a16:colId xmlns:a16="http://schemas.microsoft.com/office/drawing/2014/main" val="20000"/>
                    </a:ext>
                  </a:extLst>
                </a:gridCol>
                <a:gridCol w="8305800">
                  <a:extLst>
                    <a:ext uri="{9D8B030D-6E8A-4147-A177-3AD203B41FA5}">
                      <a16:colId xmlns:a16="http://schemas.microsoft.com/office/drawing/2014/main" val="20001"/>
                    </a:ext>
                  </a:extLst>
                </a:gridCol>
              </a:tblGrid>
              <a:tr h="408680">
                <a:tc>
                  <a:txBody>
                    <a:bodyPr/>
                    <a:lstStyle/>
                    <a:p>
                      <a:r>
                        <a:rPr lang="en-US" sz="1600" b="1">
                          <a:solidFill>
                            <a:schemeClr val="tx1"/>
                          </a:solidFill>
                        </a:rPr>
                        <a:t>Analytic use case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Type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Structure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05394">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Clinical characterization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Natural History</a:t>
                      </a:r>
                    </a:p>
                  </a:txBody>
                  <a:tcPr>
                    <a:lnT w="12700" cap="flat" cmpd="sng" algn="ctr">
                      <a:solidFill>
                        <a:schemeClr val="tx1"/>
                      </a:solidFill>
                      <a:prstDash val="solid"/>
                      <a:round/>
                      <a:headEnd type="none" w="med" len="med"/>
                      <a:tailEnd type="none" w="med" len="med"/>
                    </a:lnT>
                  </a:tcPr>
                </a:tc>
                <a:tc>
                  <a:txBody>
                    <a:bodyPr/>
                    <a:lstStyle/>
                    <a:p>
                      <a:r>
                        <a:rPr lang="en-US" sz="1600"/>
                        <a:t>Amongst patients who are diagnosed with </a:t>
                      </a:r>
                      <a:r>
                        <a:rPr lang="en-US" sz="1600" b="1">
                          <a:solidFill>
                            <a:schemeClr val="accent3">
                              <a:lumMod val="75000"/>
                            </a:schemeClr>
                          </a:solidFill>
                        </a:rPr>
                        <a:t>&lt;insert your favorite disease&gt;</a:t>
                      </a:r>
                      <a:r>
                        <a:rPr lang="en-US" sz="1600"/>
                        <a:t>,  what are the patient’s characteristics from their medical history?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63060299"/>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utilization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have </a:t>
                      </a:r>
                      <a:r>
                        <a:rPr lang="en-US" sz="1600" b="1">
                          <a:solidFill>
                            <a:schemeClr val="accent3">
                              <a:lumMod val="75000"/>
                            </a:schemeClr>
                          </a:solidFill>
                        </a:rPr>
                        <a:t>&lt;insert your favorite disease&gt;</a:t>
                      </a:r>
                      <a:r>
                        <a:rPr lang="en-US" sz="1600"/>
                        <a:t>,  which treatments were patients exposed to amongst </a:t>
                      </a:r>
                      <a:r>
                        <a:rPr lang="en-US" sz="1600" b="1">
                          <a:solidFill>
                            <a:schemeClr val="accent1">
                              <a:lumMod val="75000"/>
                            </a:schemeClr>
                          </a:solidFill>
                        </a:rPr>
                        <a:t>&lt;list of treatments for disease&gt;</a:t>
                      </a:r>
                      <a:r>
                        <a:rPr lang="en-US" sz="1600">
                          <a:solidFill>
                            <a:schemeClr val="tx1"/>
                          </a:solidFill>
                        </a:rPr>
                        <a:t>  and in which sequence</a:t>
                      </a:r>
                      <a:r>
                        <a:rPr lang="en-US" sz="1600"/>
                        <a:t>?  </a:t>
                      </a:r>
                    </a:p>
                    <a:p>
                      <a:endParaRPr lang="en-US" sz="1600"/>
                    </a:p>
                  </a:txBody>
                  <a:tcPr/>
                </a:tc>
                <a:extLst>
                  <a:ext uri="{0D108BD9-81ED-4DB2-BD59-A6C34878D82A}">
                    <a16:rowId xmlns:a16="http://schemas.microsoft.com/office/drawing/2014/main" val="2241044524"/>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Outcome incidence</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are new users of </a:t>
                      </a:r>
                      <a:r>
                        <a:rPr lang="en-US" sz="1600" b="1">
                          <a:solidFill>
                            <a:schemeClr val="accent3">
                              <a:lumMod val="75000"/>
                            </a:schemeClr>
                          </a:solidFill>
                        </a:rPr>
                        <a:t>&lt;insert your favorite drug&gt;</a:t>
                      </a:r>
                      <a:r>
                        <a:rPr lang="en-US" sz="1600" b="1">
                          <a:solidFill>
                            <a:srgbClr val="00B050"/>
                          </a:solidFill>
                        </a:rPr>
                        <a:t>, </a:t>
                      </a:r>
                      <a:r>
                        <a:rPr lang="en-US" sz="1600"/>
                        <a:t>how many patients experienced </a:t>
                      </a:r>
                      <a:r>
                        <a:rPr lang="en-US" sz="1600" b="1">
                          <a:solidFill>
                            <a:schemeClr val="accent1">
                              <a:lumMod val="75000"/>
                            </a:schemeClr>
                          </a:solidFill>
                        </a:rPr>
                        <a:t>&lt;insert your favorite known adverse event from the drug profile&gt;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 start&gt;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6787416"/>
                  </a:ext>
                </a:extLst>
              </a:tr>
              <a:tr h="705394">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rPr>
                        <a:t>Population-level effect estimation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Safety surveillance</a:t>
                      </a:r>
                    </a:p>
                  </a:txBody>
                  <a:tcPr>
                    <a:lnT w="12700" cap="flat" cmpd="sng" algn="ctr">
                      <a:solidFill>
                        <a:schemeClr val="tx1"/>
                      </a:solidFill>
                      <a:prstDash val="solid"/>
                      <a:round/>
                      <a:headEnd type="none" w="med" len="med"/>
                      <a:tailEnd type="none" w="med" len="med"/>
                    </a:lnT>
                  </a:tcPr>
                </a:tc>
                <a:tc>
                  <a:txBody>
                    <a:bodyPr/>
                    <a:lstStyle/>
                    <a:p>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increase the risk of experiencing </a:t>
                      </a:r>
                      <a:r>
                        <a:rPr lang="en-US" sz="1600" b="1">
                          <a:solidFill>
                            <a:schemeClr val="accent1">
                              <a:lumMod val="75000"/>
                            </a:schemeClr>
                          </a:solidFill>
                        </a:rPr>
                        <a:t>&lt;insert an adverse event&gt;</a:t>
                      </a:r>
                      <a:r>
                        <a:rPr lang="en-US" sz="1600" b="1">
                          <a:solidFill>
                            <a:srgbClr val="FF0000"/>
                          </a:solidFill>
                        </a:rPr>
                        <a:t> </a:t>
                      </a:r>
                      <a:r>
                        <a:rPr lang="en-US" sz="1600"/>
                        <a:t>within </a:t>
                      </a:r>
                      <a:r>
                        <a:rPr lang="en-US" sz="1600" b="1">
                          <a:solidFill>
                            <a:schemeClr val="accent6">
                              <a:lumMod val="75000"/>
                            </a:schemeClr>
                          </a:solidFill>
                        </a:rPr>
                        <a:t>&lt;time horizon following exposure start&gt;</a:t>
                      </a:r>
                      <a:r>
                        <a:rPr lang="en-US" sz="1600">
                          <a:solidFill>
                            <a:schemeClr val="accent6">
                              <a:lumMod val="75000"/>
                            </a:schemeClr>
                          </a:solidFill>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30269307"/>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Comparative effectiveness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have a different risk of experiencing </a:t>
                      </a:r>
                      <a:r>
                        <a:rPr lang="en-US" sz="1600" b="1">
                          <a:solidFill>
                            <a:schemeClr val="accent1">
                              <a:lumMod val="75000"/>
                            </a:schemeClr>
                          </a:solidFill>
                        </a:rPr>
                        <a:t>&lt;insert any outcome (safety or benefit) &gt;</a:t>
                      </a:r>
                      <a:r>
                        <a:rPr lang="en-US" sz="1600" b="1">
                          <a:solidFill>
                            <a:srgbClr val="FF0000"/>
                          </a:solidFill>
                        </a:rPr>
                        <a:t> </a:t>
                      </a:r>
                      <a:r>
                        <a:rPr lang="en-US" sz="1600"/>
                        <a:t>within </a:t>
                      </a:r>
                      <a:r>
                        <a:rPr lang="en-US" sz="1600" b="1">
                          <a:solidFill>
                            <a:schemeClr val="accent6">
                              <a:lumMod val="75000"/>
                            </a:schemeClr>
                          </a:solidFill>
                        </a:rPr>
                        <a:t>&lt;time horizon following exposure start</a:t>
                      </a:r>
                      <a:r>
                        <a:rPr lang="en-US" sz="1600">
                          <a:solidFill>
                            <a:schemeClr val="accent6">
                              <a:lumMod val="75000"/>
                            </a:schemeClr>
                          </a:solidFill>
                        </a:rPr>
                        <a:t>&gt;, </a:t>
                      </a:r>
                      <a:r>
                        <a:rPr lang="en-US" sz="1600"/>
                        <a:t>relative to </a:t>
                      </a:r>
                      <a:r>
                        <a:rPr lang="en-US" sz="1600" b="1">
                          <a:solidFill>
                            <a:srgbClr val="7030A0"/>
                          </a:solidFill>
                        </a:rPr>
                        <a:t>&lt;insert your comparator treatment&gt;</a:t>
                      </a:r>
                      <a:r>
                        <a:rPr lang="en-US" sz="1600"/>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0120559"/>
                  </a:ext>
                </a:extLst>
              </a:tr>
              <a:tr h="906936">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Patient level prediction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onset and progression</a:t>
                      </a:r>
                    </a:p>
                  </a:txBody>
                  <a:tcP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For a given patient who is diagnosed with </a:t>
                      </a:r>
                      <a:r>
                        <a:rPr lang="en-US" sz="1600" b="1">
                          <a:solidFill>
                            <a:schemeClr val="accent3">
                              <a:lumMod val="75000"/>
                            </a:schemeClr>
                          </a:solidFill>
                        </a:rPr>
                        <a:t>&lt;insert your favorite disease&gt;</a:t>
                      </a:r>
                      <a:r>
                        <a:rPr lang="en-US" sz="1600"/>
                        <a:t>, what is the probability that they will go on to have </a:t>
                      </a:r>
                      <a:r>
                        <a:rPr lang="en-US" sz="1600" b="1">
                          <a:solidFill>
                            <a:schemeClr val="accent1">
                              <a:lumMod val="75000"/>
                            </a:schemeClr>
                          </a:solidFill>
                        </a:rPr>
                        <a:t>&lt;another disease or related complication&gt;</a:t>
                      </a:r>
                      <a:r>
                        <a:rPr lang="en-US" sz="1600">
                          <a:solidFill>
                            <a:srgbClr val="FF0000"/>
                          </a:solidFill>
                        </a:rPr>
                        <a:t> </a:t>
                      </a:r>
                      <a:r>
                        <a:rPr lang="en-US" sz="1600"/>
                        <a:t>within </a:t>
                      </a:r>
                      <a:r>
                        <a:rPr lang="en-US" sz="1600" b="1">
                          <a:solidFill>
                            <a:schemeClr val="accent4"/>
                          </a:solidFill>
                        </a:rPr>
                        <a:t>&lt;time horizon from diagnosis&gt;</a:t>
                      </a:r>
                      <a:r>
                        <a:rPr lang="en-US" sz="1600">
                          <a:solidFill>
                            <a:schemeClr val="accent4"/>
                          </a:solidFill>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705394">
                <a:tc vMerge="1">
                  <a:txBody>
                    <a:bodyPr/>
                    <a:lstStyle/>
                    <a:p>
                      <a:endParaRPr lang="en-US" sz="1200" b="1"/>
                    </a:p>
                  </a:txBody>
                  <a:tcPr/>
                </a:tc>
                <a:tc>
                  <a:txBody>
                    <a:bodyPr/>
                    <a:lstStyle/>
                    <a:p>
                      <a:r>
                        <a:rPr lang="en-US" sz="1600" b="1"/>
                        <a:t>Treatment response</a:t>
                      </a:r>
                    </a:p>
                  </a:txBody>
                  <a:tcPr/>
                </a:tc>
                <a:tc>
                  <a:txBody>
                    <a:bodyPr/>
                    <a:lstStyle/>
                    <a:p>
                      <a:r>
                        <a:rPr lang="en-US" sz="1600"/>
                        <a:t>For a given patient who is a new user of </a:t>
                      </a:r>
                      <a:r>
                        <a:rPr lang="en-US" sz="1600" b="1">
                          <a:solidFill>
                            <a:schemeClr val="accent3">
                              <a:lumMod val="75000"/>
                            </a:schemeClr>
                          </a:solidFill>
                        </a:rPr>
                        <a:t>&lt;insert your favorite chronically-used drug&gt;</a:t>
                      </a:r>
                      <a:r>
                        <a:rPr lang="en-US" sz="1600"/>
                        <a:t>, what is the probability that they will</a:t>
                      </a:r>
                      <a:r>
                        <a:rPr lang="en-US" sz="1600" baseline="0"/>
                        <a:t> </a:t>
                      </a:r>
                      <a:r>
                        <a:rPr lang="en-US" sz="1600" b="1" baseline="0">
                          <a:solidFill>
                            <a:schemeClr val="accent1">
                              <a:lumMod val="75000"/>
                            </a:schemeClr>
                          </a:solidFill>
                        </a:rPr>
                        <a:t>&lt;insert desired effect&gt;</a:t>
                      </a:r>
                      <a:r>
                        <a:rPr lang="en-US" sz="1600">
                          <a:solidFill>
                            <a:srgbClr val="FF0000"/>
                          </a:solidFill>
                        </a:rPr>
                        <a:t> </a:t>
                      </a:r>
                      <a:r>
                        <a:rPr lang="en-US" sz="1600"/>
                        <a:t>in </a:t>
                      </a:r>
                      <a:r>
                        <a:rPr lang="en-US" sz="1600" b="1">
                          <a:solidFill>
                            <a:schemeClr val="accent4"/>
                          </a:solidFill>
                        </a:rPr>
                        <a:t>&lt;time window&gt;</a:t>
                      </a:r>
                      <a:r>
                        <a:rPr lang="en-US" sz="1600">
                          <a:solidFill>
                            <a:schemeClr val="tx1"/>
                          </a:solidFill>
                        </a:rPr>
                        <a:t>?</a:t>
                      </a:r>
                    </a:p>
                  </a:txBody>
                  <a:tcPr/>
                </a:tc>
                <a:extLst>
                  <a:ext uri="{0D108BD9-81ED-4DB2-BD59-A6C34878D82A}">
                    <a16:rowId xmlns:a16="http://schemas.microsoft.com/office/drawing/2014/main" val="10003"/>
                  </a:ext>
                </a:extLst>
              </a:tr>
              <a:tr h="705394">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safety</a:t>
                      </a:r>
                    </a:p>
                  </a:txBody>
                  <a:tcPr>
                    <a:lnB w="12700" cap="flat" cmpd="sng" algn="ctr">
                      <a:solidFill>
                        <a:schemeClr val="tx1"/>
                      </a:solidFill>
                      <a:prstDash val="solid"/>
                      <a:round/>
                      <a:headEnd type="none" w="med" len="med"/>
                      <a:tailEnd type="none" w="med" len="med"/>
                    </a:lnB>
                  </a:tcPr>
                </a:tc>
                <a:tc>
                  <a:txBody>
                    <a:bodyPr/>
                    <a:lstStyle/>
                    <a:p>
                      <a:r>
                        <a:rPr lang="en-US" sz="1600"/>
                        <a:t>For a given patient who is a new user of </a:t>
                      </a:r>
                      <a:r>
                        <a:rPr lang="en-US" sz="1600" b="1">
                          <a:solidFill>
                            <a:schemeClr val="accent3">
                              <a:lumMod val="75000"/>
                            </a:schemeClr>
                          </a:solidFill>
                        </a:rPr>
                        <a:t>&lt;insert your favorite drug&gt;</a:t>
                      </a:r>
                      <a:r>
                        <a:rPr lang="en-US" sz="1600" b="1">
                          <a:solidFill>
                            <a:srgbClr val="00B050"/>
                          </a:solidFill>
                        </a:rPr>
                        <a:t>, </a:t>
                      </a:r>
                      <a:r>
                        <a:rPr lang="en-US" sz="1600"/>
                        <a:t>what is the probability that they will experience </a:t>
                      </a:r>
                      <a:r>
                        <a:rPr lang="en-US" sz="1600" b="1">
                          <a:solidFill>
                            <a:schemeClr val="accent1">
                              <a:lumMod val="75000"/>
                            </a:schemeClr>
                          </a:solidFill>
                        </a:rPr>
                        <a:t>&lt;insert adverse event&gt;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Rounded Rectangle 1">
            <a:extLst>
              <a:ext uri="{FF2B5EF4-FFF2-40B4-BE49-F238E27FC236}">
                <a16:creationId xmlns:a16="http://schemas.microsoft.com/office/drawing/2014/main" id="{3B9FA411-4A57-C174-3C70-846B9366617C}"/>
              </a:ext>
            </a:extLst>
          </p:cNvPr>
          <p:cNvSpPr/>
          <p:nvPr/>
        </p:nvSpPr>
        <p:spPr>
          <a:xfrm>
            <a:off x="762000" y="2828081"/>
            <a:ext cx="10668000" cy="1439119"/>
          </a:xfrm>
          <a:prstGeom prst="roundRect">
            <a:avLst/>
          </a:prstGeom>
          <a:ln>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Standardizing the question itself helps clarify what your objective is</a:t>
            </a:r>
          </a:p>
        </p:txBody>
      </p:sp>
    </p:spTree>
    <p:extLst>
      <p:ext uri="{BB962C8B-B14F-4D97-AF65-F5344CB8AC3E}">
        <p14:creationId xmlns:p14="http://schemas.microsoft.com/office/powerpoint/2010/main" val="2216605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FFAB2-A30A-EE1A-636F-679FD63E9A0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B5CFC0A-D4EE-199D-8F15-F459B4C5F8B7}"/>
              </a:ext>
            </a:extLst>
          </p:cNvPr>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592015342"/>
                    </a:ext>
                  </a:extLst>
                </a:gridCol>
                <a:gridCol w="1905000">
                  <a:extLst>
                    <a:ext uri="{9D8B030D-6E8A-4147-A177-3AD203B41FA5}">
                      <a16:colId xmlns:a16="http://schemas.microsoft.com/office/drawing/2014/main" val="20000"/>
                    </a:ext>
                  </a:extLst>
                </a:gridCol>
                <a:gridCol w="8305800">
                  <a:extLst>
                    <a:ext uri="{9D8B030D-6E8A-4147-A177-3AD203B41FA5}">
                      <a16:colId xmlns:a16="http://schemas.microsoft.com/office/drawing/2014/main" val="20001"/>
                    </a:ext>
                  </a:extLst>
                </a:gridCol>
              </a:tblGrid>
              <a:tr h="408680">
                <a:tc>
                  <a:txBody>
                    <a:bodyPr/>
                    <a:lstStyle/>
                    <a:p>
                      <a:r>
                        <a:rPr lang="en-US" sz="1600" b="1">
                          <a:solidFill>
                            <a:schemeClr val="tx1"/>
                          </a:solidFill>
                        </a:rPr>
                        <a:t>Analytic use case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Type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Structure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05394">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Clinical characterization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Natural History</a:t>
                      </a:r>
                    </a:p>
                  </a:txBody>
                  <a:tcPr>
                    <a:lnT w="12700" cap="flat" cmpd="sng" algn="ctr">
                      <a:solidFill>
                        <a:schemeClr val="tx1"/>
                      </a:solidFill>
                      <a:prstDash val="solid"/>
                      <a:round/>
                      <a:headEnd type="none" w="med" len="med"/>
                      <a:tailEnd type="none" w="med" len="med"/>
                    </a:lnT>
                  </a:tcPr>
                </a:tc>
                <a:tc>
                  <a:txBody>
                    <a:bodyPr/>
                    <a:lstStyle/>
                    <a:p>
                      <a:r>
                        <a:rPr lang="en-US" sz="1600"/>
                        <a:t>Amongst patients who are diagnosed with </a:t>
                      </a:r>
                      <a:r>
                        <a:rPr lang="en-US" sz="1600" b="1">
                          <a:solidFill>
                            <a:schemeClr val="accent3">
                              <a:lumMod val="75000"/>
                            </a:schemeClr>
                          </a:solidFill>
                        </a:rPr>
                        <a:t>&lt;insert your favorite disease&gt;</a:t>
                      </a:r>
                      <a:r>
                        <a:rPr lang="en-US" sz="1600"/>
                        <a:t>,  what are the patient’s characteristics from their medical history?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63060299"/>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utilization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have </a:t>
                      </a:r>
                      <a:r>
                        <a:rPr lang="en-US" sz="1600" b="1">
                          <a:solidFill>
                            <a:schemeClr val="accent3">
                              <a:lumMod val="75000"/>
                            </a:schemeClr>
                          </a:solidFill>
                        </a:rPr>
                        <a:t>&lt;insert your favorite disease&gt;</a:t>
                      </a:r>
                      <a:r>
                        <a:rPr lang="en-US" sz="1600"/>
                        <a:t>,  which treatments were patients exposed to amongst </a:t>
                      </a:r>
                      <a:r>
                        <a:rPr lang="en-US" sz="1600" b="1">
                          <a:solidFill>
                            <a:schemeClr val="accent1">
                              <a:lumMod val="75000"/>
                            </a:schemeClr>
                          </a:solidFill>
                        </a:rPr>
                        <a:t>&lt;list of treatments for disease&gt;</a:t>
                      </a:r>
                      <a:r>
                        <a:rPr lang="en-US" sz="1600">
                          <a:solidFill>
                            <a:schemeClr val="tx1"/>
                          </a:solidFill>
                        </a:rPr>
                        <a:t>  and in which sequence</a:t>
                      </a:r>
                      <a:r>
                        <a:rPr lang="en-US" sz="1600"/>
                        <a:t>?  </a:t>
                      </a:r>
                    </a:p>
                    <a:p>
                      <a:endParaRPr lang="en-US" sz="1600"/>
                    </a:p>
                  </a:txBody>
                  <a:tcPr/>
                </a:tc>
                <a:extLst>
                  <a:ext uri="{0D108BD9-81ED-4DB2-BD59-A6C34878D82A}">
                    <a16:rowId xmlns:a16="http://schemas.microsoft.com/office/drawing/2014/main" val="2241044524"/>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Outcome incidence</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are new users of </a:t>
                      </a:r>
                      <a:r>
                        <a:rPr lang="en-US" sz="1600" b="1">
                          <a:solidFill>
                            <a:schemeClr val="accent3">
                              <a:lumMod val="75000"/>
                            </a:schemeClr>
                          </a:solidFill>
                        </a:rPr>
                        <a:t>&lt;insert your favorite drug&gt;</a:t>
                      </a:r>
                      <a:r>
                        <a:rPr lang="en-US" sz="1600" b="1">
                          <a:solidFill>
                            <a:srgbClr val="00B050"/>
                          </a:solidFill>
                        </a:rPr>
                        <a:t>, </a:t>
                      </a:r>
                      <a:r>
                        <a:rPr lang="en-US" sz="1600"/>
                        <a:t>how many patients experienced </a:t>
                      </a:r>
                      <a:r>
                        <a:rPr lang="en-US" sz="1600" b="1">
                          <a:solidFill>
                            <a:schemeClr val="accent1">
                              <a:lumMod val="75000"/>
                            </a:schemeClr>
                          </a:solidFill>
                        </a:rPr>
                        <a:t>&lt;insert your favorite known adverse event from the drug profile&gt;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 start&gt;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6787416"/>
                  </a:ext>
                </a:extLst>
              </a:tr>
              <a:tr h="705394">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rPr>
                        <a:t>Population-level effect estimation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Safety surveillance</a:t>
                      </a:r>
                    </a:p>
                  </a:txBody>
                  <a:tcPr>
                    <a:lnT w="12700" cap="flat" cmpd="sng" algn="ctr">
                      <a:solidFill>
                        <a:schemeClr val="tx1"/>
                      </a:solidFill>
                      <a:prstDash val="solid"/>
                      <a:round/>
                      <a:headEnd type="none" w="med" len="med"/>
                      <a:tailEnd type="none" w="med" len="med"/>
                    </a:lnT>
                  </a:tcPr>
                </a:tc>
                <a:tc>
                  <a:txBody>
                    <a:bodyPr/>
                    <a:lstStyle/>
                    <a:p>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increase the risk of experiencing </a:t>
                      </a:r>
                      <a:r>
                        <a:rPr lang="en-US" sz="1600" b="1">
                          <a:solidFill>
                            <a:schemeClr val="accent1">
                              <a:lumMod val="75000"/>
                            </a:schemeClr>
                          </a:solidFill>
                        </a:rPr>
                        <a:t>&lt;insert an adverse event&gt;</a:t>
                      </a:r>
                      <a:r>
                        <a:rPr lang="en-US" sz="1600" b="1">
                          <a:solidFill>
                            <a:srgbClr val="FF0000"/>
                          </a:solidFill>
                        </a:rPr>
                        <a:t> </a:t>
                      </a:r>
                      <a:r>
                        <a:rPr lang="en-US" sz="1600"/>
                        <a:t>within </a:t>
                      </a:r>
                      <a:r>
                        <a:rPr lang="en-US" sz="1600" b="1">
                          <a:solidFill>
                            <a:schemeClr val="accent6">
                              <a:lumMod val="75000"/>
                            </a:schemeClr>
                          </a:solidFill>
                        </a:rPr>
                        <a:t>&lt;time horizon following exposure start&gt;</a:t>
                      </a:r>
                      <a:r>
                        <a:rPr lang="en-US" sz="1600">
                          <a:solidFill>
                            <a:schemeClr val="accent6">
                              <a:lumMod val="75000"/>
                            </a:schemeClr>
                          </a:solidFill>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30269307"/>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Comparative effectiveness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have a different risk of experiencing </a:t>
                      </a:r>
                      <a:r>
                        <a:rPr lang="en-US" sz="1600" b="1">
                          <a:solidFill>
                            <a:schemeClr val="accent1">
                              <a:lumMod val="75000"/>
                            </a:schemeClr>
                          </a:solidFill>
                        </a:rPr>
                        <a:t>&lt;insert any outcome (safety or benefit) &gt;</a:t>
                      </a:r>
                      <a:r>
                        <a:rPr lang="en-US" sz="1600" b="1">
                          <a:solidFill>
                            <a:srgbClr val="FF0000"/>
                          </a:solidFill>
                        </a:rPr>
                        <a:t> </a:t>
                      </a:r>
                      <a:r>
                        <a:rPr lang="en-US" sz="1600"/>
                        <a:t>within </a:t>
                      </a:r>
                      <a:r>
                        <a:rPr lang="en-US" sz="1600" b="1">
                          <a:solidFill>
                            <a:schemeClr val="accent6">
                              <a:lumMod val="75000"/>
                            </a:schemeClr>
                          </a:solidFill>
                        </a:rPr>
                        <a:t>&lt;time horizon following exposure start</a:t>
                      </a:r>
                      <a:r>
                        <a:rPr lang="en-US" sz="1600">
                          <a:solidFill>
                            <a:schemeClr val="accent6">
                              <a:lumMod val="75000"/>
                            </a:schemeClr>
                          </a:solidFill>
                        </a:rPr>
                        <a:t>&gt;, </a:t>
                      </a:r>
                      <a:r>
                        <a:rPr lang="en-US" sz="1600"/>
                        <a:t>relative to </a:t>
                      </a:r>
                      <a:r>
                        <a:rPr lang="en-US" sz="1600" b="1">
                          <a:solidFill>
                            <a:srgbClr val="7030A0"/>
                          </a:solidFill>
                        </a:rPr>
                        <a:t>&lt;insert your comparator treatment&gt;</a:t>
                      </a:r>
                      <a:r>
                        <a:rPr lang="en-US" sz="1600"/>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0120559"/>
                  </a:ext>
                </a:extLst>
              </a:tr>
              <a:tr h="906936">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Patient level prediction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onset and progression</a:t>
                      </a:r>
                    </a:p>
                  </a:txBody>
                  <a:tcP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For a given patient who is diagnosed with </a:t>
                      </a:r>
                      <a:r>
                        <a:rPr lang="en-US" sz="1600" b="1">
                          <a:solidFill>
                            <a:schemeClr val="accent3">
                              <a:lumMod val="75000"/>
                            </a:schemeClr>
                          </a:solidFill>
                        </a:rPr>
                        <a:t>&lt;insert your favorite disease&gt;</a:t>
                      </a:r>
                      <a:r>
                        <a:rPr lang="en-US" sz="1600"/>
                        <a:t>, what is the probability that they will go on to have </a:t>
                      </a:r>
                      <a:r>
                        <a:rPr lang="en-US" sz="1600" b="1">
                          <a:solidFill>
                            <a:schemeClr val="accent1">
                              <a:lumMod val="75000"/>
                            </a:schemeClr>
                          </a:solidFill>
                        </a:rPr>
                        <a:t>&lt;another disease or related complication&gt;</a:t>
                      </a:r>
                      <a:r>
                        <a:rPr lang="en-US" sz="1600">
                          <a:solidFill>
                            <a:srgbClr val="FF0000"/>
                          </a:solidFill>
                        </a:rPr>
                        <a:t> </a:t>
                      </a:r>
                      <a:r>
                        <a:rPr lang="en-US" sz="1600"/>
                        <a:t>within </a:t>
                      </a:r>
                      <a:r>
                        <a:rPr lang="en-US" sz="1600" b="1">
                          <a:solidFill>
                            <a:schemeClr val="accent4"/>
                          </a:solidFill>
                        </a:rPr>
                        <a:t>&lt;time horizon from diagnosis&gt;</a:t>
                      </a:r>
                      <a:r>
                        <a:rPr lang="en-US" sz="1600">
                          <a:solidFill>
                            <a:schemeClr val="accent4"/>
                          </a:solidFill>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705394">
                <a:tc vMerge="1">
                  <a:txBody>
                    <a:bodyPr/>
                    <a:lstStyle/>
                    <a:p>
                      <a:endParaRPr lang="en-US" sz="1200" b="1"/>
                    </a:p>
                  </a:txBody>
                  <a:tcPr/>
                </a:tc>
                <a:tc>
                  <a:txBody>
                    <a:bodyPr/>
                    <a:lstStyle/>
                    <a:p>
                      <a:r>
                        <a:rPr lang="en-US" sz="1600" b="1"/>
                        <a:t>Treatment response</a:t>
                      </a:r>
                    </a:p>
                  </a:txBody>
                  <a:tcPr/>
                </a:tc>
                <a:tc>
                  <a:txBody>
                    <a:bodyPr/>
                    <a:lstStyle/>
                    <a:p>
                      <a:r>
                        <a:rPr lang="en-US" sz="1600"/>
                        <a:t>For a given patient who is a new user of </a:t>
                      </a:r>
                      <a:r>
                        <a:rPr lang="en-US" sz="1600" b="1">
                          <a:solidFill>
                            <a:schemeClr val="accent3">
                              <a:lumMod val="75000"/>
                            </a:schemeClr>
                          </a:solidFill>
                        </a:rPr>
                        <a:t>&lt;insert your favorite chronically-used drug&gt;</a:t>
                      </a:r>
                      <a:r>
                        <a:rPr lang="en-US" sz="1600"/>
                        <a:t>, what is the probability that they will</a:t>
                      </a:r>
                      <a:r>
                        <a:rPr lang="en-US" sz="1600" baseline="0"/>
                        <a:t> </a:t>
                      </a:r>
                      <a:r>
                        <a:rPr lang="en-US" sz="1600" b="1" baseline="0">
                          <a:solidFill>
                            <a:schemeClr val="accent1">
                              <a:lumMod val="75000"/>
                            </a:schemeClr>
                          </a:solidFill>
                        </a:rPr>
                        <a:t>&lt;insert desired effect&gt;</a:t>
                      </a:r>
                      <a:r>
                        <a:rPr lang="en-US" sz="1600">
                          <a:solidFill>
                            <a:srgbClr val="FF0000"/>
                          </a:solidFill>
                        </a:rPr>
                        <a:t> </a:t>
                      </a:r>
                      <a:r>
                        <a:rPr lang="en-US" sz="1600"/>
                        <a:t>in </a:t>
                      </a:r>
                      <a:r>
                        <a:rPr lang="en-US" sz="1600" b="1">
                          <a:solidFill>
                            <a:schemeClr val="accent4"/>
                          </a:solidFill>
                        </a:rPr>
                        <a:t>&lt;time window&gt;</a:t>
                      </a:r>
                      <a:r>
                        <a:rPr lang="en-US" sz="1600">
                          <a:solidFill>
                            <a:schemeClr val="tx1"/>
                          </a:solidFill>
                        </a:rPr>
                        <a:t>?</a:t>
                      </a:r>
                    </a:p>
                  </a:txBody>
                  <a:tcPr/>
                </a:tc>
                <a:extLst>
                  <a:ext uri="{0D108BD9-81ED-4DB2-BD59-A6C34878D82A}">
                    <a16:rowId xmlns:a16="http://schemas.microsoft.com/office/drawing/2014/main" val="10003"/>
                  </a:ext>
                </a:extLst>
              </a:tr>
              <a:tr h="705394">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safety</a:t>
                      </a:r>
                    </a:p>
                  </a:txBody>
                  <a:tcPr>
                    <a:lnB w="12700" cap="flat" cmpd="sng" algn="ctr">
                      <a:solidFill>
                        <a:schemeClr val="tx1"/>
                      </a:solidFill>
                      <a:prstDash val="solid"/>
                      <a:round/>
                      <a:headEnd type="none" w="med" len="med"/>
                      <a:tailEnd type="none" w="med" len="med"/>
                    </a:lnB>
                  </a:tcPr>
                </a:tc>
                <a:tc>
                  <a:txBody>
                    <a:bodyPr/>
                    <a:lstStyle/>
                    <a:p>
                      <a:r>
                        <a:rPr lang="en-US" sz="1600"/>
                        <a:t>For a given patient who is a new user of </a:t>
                      </a:r>
                      <a:r>
                        <a:rPr lang="en-US" sz="1600" b="1">
                          <a:solidFill>
                            <a:schemeClr val="accent3">
                              <a:lumMod val="75000"/>
                            </a:schemeClr>
                          </a:solidFill>
                        </a:rPr>
                        <a:t>&lt;insert your favorite drug&gt;</a:t>
                      </a:r>
                      <a:r>
                        <a:rPr lang="en-US" sz="1600" b="1">
                          <a:solidFill>
                            <a:srgbClr val="00B050"/>
                          </a:solidFill>
                        </a:rPr>
                        <a:t>, </a:t>
                      </a:r>
                      <a:r>
                        <a:rPr lang="en-US" sz="1600"/>
                        <a:t>what is the probability that they will experience </a:t>
                      </a:r>
                      <a:r>
                        <a:rPr lang="en-US" sz="1600" b="1">
                          <a:solidFill>
                            <a:schemeClr val="accent1">
                              <a:lumMod val="75000"/>
                            </a:schemeClr>
                          </a:solidFill>
                        </a:rPr>
                        <a:t>&lt;insert adverse event&gt;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15695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A1065-D874-735E-B111-97584D80D9EC}"/>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EA97D85-8031-3256-A316-EA4E1C4549E0}"/>
              </a:ext>
            </a:extLst>
          </p:cNvPr>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592015342"/>
                    </a:ext>
                  </a:extLst>
                </a:gridCol>
                <a:gridCol w="1905000">
                  <a:extLst>
                    <a:ext uri="{9D8B030D-6E8A-4147-A177-3AD203B41FA5}">
                      <a16:colId xmlns:a16="http://schemas.microsoft.com/office/drawing/2014/main" val="20000"/>
                    </a:ext>
                  </a:extLst>
                </a:gridCol>
                <a:gridCol w="8305800">
                  <a:extLst>
                    <a:ext uri="{9D8B030D-6E8A-4147-A177-3AD203B41FA5}">
                      <a16:colId xmlns:a16="http://schemas.microsoft.com/office/drawing/2014/main" val="20001"/>
                    </a:ext>
                  </a:extLst>
                </a:gridCol>
              </a:tblGrid>
              <a:tr h="408680">
                <a:tc>
                  <a:txBody>
                    <a:bodyPr/>
                    <a:lstStyle/>
                    <a:p>
                      <a:r>
                        <a:rPr lang="en-US" sz="1600" b="1">
                          <a:solidFill>
                            <a:schemeClr val="tx1"/>
                          </a:solidFill>
                        </a:rPr>
                        <a:t>Analytic use case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Type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Structure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05394">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Clinical characterization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Natural History</a:t>
                      </a:r>
                    </a:p>
                  </a:txBody>
                  <a:tcPr>
                    <a:lnT w="12700" cap="flat" cmpd="sng" algn="ctr">
                      <a:solidFill>
                        <a:schemeClr val="tx1"/>
                      </a:solidFill>
                      <a:prstDash val="solid"/>
                      <a:round/>
                      <a:headEnd type="none" w="med" len="med"/>
                      <a:tailEnd type="none" w="med" len="med"/>
                    </a:lnT>
                  </a:tcPr>
                </a:tc>
                <a:tc>
                  <a:txBody>
                    <a:bodyPr/>
                    <a:lstStyle/>
                    <a:p>
                      <a:r>
                        <a:rPr lang="en-US" sz="1600"/>
                        <a:t>Amongst patients who are diagnosed with </a:t>
                      </a:r>
                      <a:r>
                        <a:rPr lang="en-US" sz="1600" b="1">
                          <a:solidFill>
                            <a:schemeClr val="accent3">
                              <a:lumMod val="75000"/>
                            </a:schemeClr>
                          </a:solidFill>
                        </a:rPr>
                        <a:t>&lt;insert your favorite disease&gt;</a:t>
                      </a:r>
                      <a:r>
                        <a:rPr lang="en-US" sz="1600"/>
                        <a:t>,  what are the patient’s characteristics from their medical history?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63060299"/>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utilization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have </a:t>
                      </a:r>
                      <a:r>
                        <a:rPr lang="en-US" sz="1600" b="1">
                          <a:solidFill>
                            <a:schemeClr val="accent3">
                              <a:lumMod val="75000"/>
                            </a:schemeClr>
                          </a:solidFill>
                        </a:rPr>
                        <a:t>&lt;insert your favorite disease&gt;</a:t>
                      </a:r>
                      <a:r>
                        <a:rPr lang="en-US" sz="1600"/>
                        <a:t>,  which treatments were patients exposed to amongst </a:t>
                      </a:r>
                      <a:r>
                        <a:rPr lang="en-US" sz="1600" b="1">
                          <a:solidFill>
                            <a:schemeClr val="accent1">
                              <a:lumMod val="75000"/>
                            </a:schemeClr>
                          </a:solidFill>
                        </a:rPr>
                        <a:t>&lt;list of treatments for disease&gt;</a:t>
                      </a:r>
                      <a:r>
                        <a:rPr lang="en-US" sz="1600">
                          <a:solidFill>
                            <a:schemeClr val="tx1"/>
                          </a:solidFill>
                        </a:rPr>
                        <a:t>  and in which sequence</a:t>
                      </a:r>
                      <a:r>
                        <a:rPr lang="en-US" sz="1600"/>
                        <a:t>?  </a:t>
                      </a:r>
                    </a:p>
                    <a:p>
                      <a:endParaRPr lang="en-US" sz="1600"/>
                    </a:p>
                  </a:txBody>
                  <a:tcPr/>
                </a:tc>
                <a:extLst>
                  <a:ext uri="{0D108BD9-81ED-4DB2-BD59-A6C34878D82A}">
                    <a16:rowId xmlns:a16="http://schemas.microsoft.com/office/drawing/2014/main" val="2241044524"/>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Outcome incidence</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are new users of </a:t>
                      </a:r>
                      <a:r>
                        <a:rPr lang="en-US" sz="1600" b="1">
                          <a:solidFill>
                            <a:schemeClr val="accent3">
                              <a:lumMod val="75000"/>
                            </a:schemeClr>
                          </a:solidFill>
                        </a:rPr>
                        <a:t>&lt;insert your favorite drug&gt;</a:t>
                      </a:r>
                      <a:r>
                        <a:rPr lang="en-US" sz="1600" b="1">
                          <a:solidFill>
                            <a:srgbClr val="00B050"/>
                          </a:solidFill>
                        </a:rPr>
                        <a:t>, </a:t>
                      </a:r>
                      <a:r>
                        <a:rPr lang="en-US" sz="1600"/>
                        <a:t>how many patients experienced </a:t>
                      </a:r>
                      <a:r>
                        <a:rPr lang="en-US" sz="1600" b="1">
                          <a:solidFill>
                            <a:schemeClr val="accent1">
                              <a:lumMod val="75000"/>
                            </a:schemeClr>
                          </a:solidFill>
                        </a:rPr>
                        <a:t>&lt;insert your favorite known adverse event from the drug profile&gt;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 start&gt;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6787416"/>
                  </a:ext>
                </a:extLst>
              </a:tr>
              <a:tr h="705394">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rPr>
                        <a:t>Population-level effect estimation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Safety surveillance</a:t>
                      </a:r>
                    </a:p>
                  </a:txBody>
                  <a:tcPr>
                    <a:lnT w="12700" cap="flat" cmpd="sng" algn="ctr">
                      <a:solidFill>
                        <a:schemeClr val="tx1"/>
                      </a:solidFill>
                      <a:prstDash val="solid"/>
                      <a:round/>
                      <a:headEnd type="none" w="med" len="med"/>
                      <a:tailEnd type="none" w="med" len="med"/>
                    </a:lnT>
                  </a:tcPr>
                </a:tc>
                <a:tc>
                  <a:txBody>
                    <a:bodyPr/>
                    <a:lstStyle/>
                    <a:p>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increase the risk of experiencing </a:t>
                      </a:r>
                      <a:r>
                        <a:rPr lang="en-US" sz="1600" b="1">
                          <a:solidFill>
                            <a:schemeClr val="accent1">
                              <a:lumMod val="75000"/>
                            </a:schemeClr>
                          </a:solidFill>
                        </a:rPr>
                        <a:t>&lt;insert an adverse event&gt;</a:t>
                      </a:r>
                      <a:r>
                        <a:rPr lang="en-US" sz="1600" b="1">
                          <a:solidFill>
                            <a:srgbClr val="FF0000"/>
                          </a:solidFill>
                        </a:rPr>
                        <a:t> </a:t>
                      </a:r>
                      <a:r>
                        <a:rPr lang="en-US" sz="1600"/>
                        <a:t>within </a:t>
                      </a:r>
                      <a:r>
                        <a:rPr lang="en-US" sz="1600" b="1">
                          <a:solidFill>
                            <a:schemeClr val="accent6">
                              <a:lumMod val="75000"/>
                            </a:schemeClr>
                          </a:solidFill>
                        </a:rPr>
                        <a:t>&lt;time horizon following exposure start&gt;</a:t>
                      </a:r>
                      <a:r>
                        <a:rPr lang="en-US" sz="1600">
                          <a:solidFill>
                            <a:schemeClr val="accent6">
                              <a:lumMod val="75000"/>
                            </a:schemeClr>
                          </a:solidFill>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30269307"/>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Comparative effectiveness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have a different risk of experiencing </a:t>
                      </a:r>
                      <a:r>
                        <a:rPr lang="en-US" sz="1600" b="1">
                          <a:solidFill>
                            <a:schemeClr val="accent1">
                              <a:lumMod val="75000"/>
                            </a:schemeClr>
                          </a:solidFill>
                        </a:rPr>
                        <a:t>&lt;insert any outcome (safety or benefit) &gt;</a:t>
                      </a:r>
                      <a:r>
                        <a:rPr lang="en-US" sz="1600" b="1">
                          <a:solidFill>
                            <a:srgbClr val="FF0000"/>
                          </a:solidFill>
                        </a:rPr>
                        <a:t> </a:t>
                      </a:r>
                      <a:r>
                        <a:rPr lang="en-US" sz="1600"/>
                        <a:t>within </a:t>
                      </a:r>
                      <a:r>
                        <a:rPr lang="en-US" sz="1600" b="1">
                          <a:solidFill>
                            <a:schemeClr val="accent6">
                              <a:lumMod val="75000"/>
                            </a:schemeClr>
                          </a:solidFill>
                        </a:rPr>
                        <a:t>&lt;time horizon following exposure start</a:t>
                      </a:r>
                      <a:r>
                        <a:rPr lang="en-US" sz="1600">
                          <a:solidFill>
                            <a:schemeClr val="accent6">
                              <a:lumMod val="75000"/>
                            </a:schemeClr>
                          </a:solidFill>
                        </a:rPr>
                        <a:t>&gt;, </a:t>
                      </a:r>
                      <a:r>
                        <a:rPr lang="en-US" sz="1600"/>
                        <a:t>relative to </a:t>
                      </a:r>
                      <a:r>
                        <a:rPr lang="en-US" sz="1600" b="1">
                          <a:solidFill>
                            <a:srgbClr val="7030A0"/>
                          </a:solidFill>
                        </a:rPr>
                        <a:t>&lt;insert your comparator treatment&gt;</a:t>
                      </a:r>
                      <a:r>
                        <a:rPr lang="en-US" sz="1600"/>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0120559"/>
                  </a:ext>
                </a:extLst>
              </a:tr>
              <a:tr h="906936">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Patient level prediction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onset and progression</a:t>
                      </a:r>
                    </a:p>
                  </a:txBody>
                  <a:tcP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For a given patient who is diagnosed with </a:t>
                      </a:r>
                      <a:r>
                        <a:rPr lang="en-US" sz="1600" b="1">
                          <a:solidFill>
                            <a:schemeClr val="accent3">
                              <a:lumMod val="75000"/>
                            </a:schemeClr>
                          </a:solidFill>
                        </a:rPr>
                        <a:t>&lt;insert your favorite disease&gt;</a:t>
                      </a:r>
                      <a:r>
                        <a:rPr lang="en-US" sz="1600"/>
                        <a:t>, what is the probability that they will go on to have </a:t>
                      </a:r>
                      <a:r>
                        <a:rPr lang="en-US" sz="1600" b="1">
                          <a:solidFill>
                            <a:schemeClr val="accent1">
                              <a:lumMod val="75000"/>
                            </a:schemeClr>
                          </a:solidFill>
                        </a:rPr>
                        <a:t>&lt;another disease or related complication&gt;</a:t>
                      </a:r>
                      <a:r>
                        <a:rPr lang="en-US" sz="1600">
                          <a:solidFill>
                            <a:srgbClr val="FF0000"/>
                          </a:solidFill>
                        </a:rPr>
                        <a:t> </a:t>
                      </a:r>
                      <a:r>
                        <a:rPr lang="en-US" sz="1600"/>
                        <a:t>within </a:t>
                      </a:r>
                      <a:r>
                        <a:rPr lang="en-US" sz="1600" b="1">
                          <a:solidFill>
                            <a:schemeClr val="accent4"/>
                          </a:solidFill>
                        </a:rPr>
                        <a:t>&lt;time horizon from diagnosis&gt;</a:t>
                      </a:r>
                      <a:r>
                        <a:rPr lang="en-US" sz="1600">
                          <a:solidFill>
                            <a:schemeClr val="accent4"/>
                          </a:solidFill>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705394">
                <a:tc vMerge="1">
                  <a:txBody>
                    <a:bodyPr/>
                    <a:lstStyle/>
                    <a:p>
                      <a:endParaRPr lang="en-US" sz="1200" b="1"/>
                    </a:p>
                  </a:txBody>
                  <a:tcPr/>
                </a:tc>
                <a:tc>
                  <a:txBody>
                    <a:bodyPr/>
                    <a:lstStyle/>
                    <a:p>
                      <a:r>
                        <a:rPr lang="en-US" sz="1600" b="1"/>
                        <a:t>Treatment response</a:t>
                      </a:r>
                    </a:p>
                  </a:txBody>
                  <a:tcPr/>
                </a:tc>
                <a:tc>
                  <a:txBody>
                    <a:bodyPr/>
                    <a:lstStyle/>
                    <a:p>
                      <a:r>
                        <a:rPr lang="en-US" sz="1600"/>
                        <a:t>For a given patient who is a new user of </a:t>
                      </a:r>
                      <a:r>
                        <a:rPr lang="en-US" sz="1600" b="1">
                          <a:solidFill>
                            <a:schemeClr val="accent3">
                              <a:lumMod val="75000"/>
                            </a:schemeClr>
                          </a:solidFill>
                        </a:rPr>
                        <a:t>&lt;insert your favorite chronically-used drug&gt;</a:t>
                      </a:r>
                      <a:r>
                        <a:rPr lang="en-US" sz="1600"/>
                        <a:t>, what is the probability that they will</a:t>
                      </a:r>
                      <a:r>
                        <a:rPr lang="en-US" sz="1600" baseline="0"/>
                        <a:t> </a:t>
                      </a:r>
                      <a:r>
                        <a:rPr lang="en-US" sz="1600" b="1" baseline="0">
                          <a:solidFill>
                            <a:schemeClr val="accent1">
                              <a:lumMod val="75000"/>
                            </a:schemeClr>
                          </a:solidFill>
                        </a:rPr>
                        <a:t>&lt;insert desired effect&gt;</a:t>
                      </a:r>
                      <a:r>
                        <a:rPr lang="en-US" sz="1600">
                          <a:solidFill>
                            <a:srgbClr val="FF0000"/>
                          </a:solidFill>
                        </a:rPr>
                        <a:t> </a:t>
                      </a:r>
                      <a:r>
                        <a:rPr lang="en-US" sz="1600"/>
                        <a:t>in </a:t>
                      </a:r>
                      <a:r>
                        <a:rPr lang="en-US" sz="1600" b="1">
                          <a:solidFill>
                            <a:schemeClr val="accent4"/>
                          </a:solidFill>
                        </a:rPr>
                        <a:t>&lt;time window&gt;</a:t>
                      </a:r>
                      <a:r>
                        <a:rPr lang="en-US" sz="1600">
                          <a:solidFill>
                            <a:schemeClr val="tx1"/>
                          </a:solidFill>
                        </a:rPr>
                        <a:t>?</a:t>
                      </a:r>
                    </a:p>
                  </a:txBody>
                  <a:tcPr/>
                </a:tc>
                <a:extLst>
                  <a:ext uri="{0D108BD9-81ED-4DB2-BD59-A6C34878D82A}">
                    <a16:rowId xmlns:a16="http://schemas.microsoft.com/office/drawing/2014/main" val="10003"/>
                  </a:ext>
                </a:extLst>
              </a:tr>
              <a:tr h="705394">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safety</a:t>
                      </a:r>
                    </a:p>
                  </a:txBody>
                  <a:tcPr>
                    <a:lnB w="12700" cap="flat" cmpd="sng" algn="ctr">
                      <a:solidFill>
                        <a:schemeClr val="tx1"/>
                      </a:solidFill>
                      <a:prstDash val="solid"/>
                      <a:round/>
                      <a:headEnd type="none" w="med" len="med"/>
                      <a:tailEnd type="none" w="med" len="med"/>
                    </a:lnB>
                  </a:tcPr>
                </a:tc>
                <a:tc>
                  <a:txBody>
                    <a:bodyPr/>
                    <a:lstStyle/>
                    <a:p>
                      <a:r>
                        <a:rPr lang="en-US" sz="1600"/>
                        <a:t>For a given patient who is a new user of </a:t>
                      </a:r>
                      <a:r>
                        <a:rPr lang="en-US" sz="1600" b="1">
                          <a:solidFill>
                            <a:schemeClr val="accent3">
                              <a:lumMod val="75000"/>
                            </a:schemeClr>
                          </a:solidFill>
                        </a:rPr>
                        <a:t>&lt;insert your favorite drug&gt;</a:t>
                      </a:r>
                      <a:r>
                        <a:rPr lang="en-US" sz="1600" b="1">
                          <a:solidFill>
                            <a:srgbClr val="00B050"/>
                          </a:solidFill>
                        </a:rPr>
                        <a:t>, </a:t>
                      </a:r>
                      <a:r>
                        <a:rPr lang="en-US" sz="1600"/>
                        <a:t>what is the probability that they will experience </a:t>
                      </a:r>
                      <a:r>
                        <a:rPr lang="en-US" sz="1600" b="1">
                          <a:solidFill>
                            <a:schemeClr val="accent1">
                              <a:lumMod val="75000"/>
                            </a:schemeClr>
                          </a:solidFill>
                        </a:rPr>
                        <a:t>&lt;insert adverse event&gt;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Rounded Rectangle 2">
            <a:extLst>
              <a:ext uri="{FF2B5EF4-FFF2-40B4-BE49-F238E27FC236}">
                <a16:creationId xmlns:a16="http://schemas.microsoft.com/office/drawing/2014/main" id="{31F4B362-5B0C-F408-0CDD-6B5131E4589D}"/>
              </a:ext>
            </a:extLst>
          </p:cNvPr>
          <p:cNvSpPr/>
          <p:nvPr/>
        </p:nvSpPr>
        <p:spPr>
          <a:xfrm>
            <a:off x="3886200" y="1981200"/>
            <a:ext cx="8001000" cy="91440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a:p>
        </p:txBody>
      </p:sp>
      <p:sp>
        <p:nvSpPr>
          <p:cNvPr id="2" name="Rounded Rectangle 1">
            <a:extLst>
              <a:ext uri="{FF2B5EF4-FFF2-40B4-BE49-F238E27FC236}">
                <a16:creationId xmlns:a16="http://schemas.microsoft.com/office/drawing/2014/main" id="{6F541E84-4F94-64C9-560D-34455A67D602}"/>
              </a:ext>
            </a:extLst>
          </p:cNvPr>
          <p:cNvSpPr/>
          <p:nvPr/>
        </p:nvSpPr>
        <p:spPr>
          <a:xfrm>
            <a:off x="762000" y="2828081"/>
            <a:ext cx="10668000" cy="2133600"/>
          </a:xfrm>
          <a:prstGeom prst="roundRect">
            <a:avLst/>
          </a:prstGeom>
          <a:ln>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Amongst patients who are new users of </a:t>
            </a:r>
            <a:r>
              <a:rPr lang="en-US" sz="3200" b="1">
                <a:solidFill>
                  <a:schemeClr val="accent3">
                    <a:lumMod val="75000"/>
                  </a:schemeClr>
                </a:solidFill>
              </a:rPr>
              <a:t>GLP-1s</a:t>
            </a:r>
            <a:r>
              <a:rPr lang="en-US" sz="3200" b="1">
                <a:solidFill>
                  <a:srgbClr val="00B050"/>
                </a:solidFill>
              </a:rPr>
              <a:t>, </a:t>
            </a:r>
            <a:r>
              <a:rPr lang="en-US" sz="3200"/>
              <a:t>how many patients experienced </a:t>
            </a:r>
            <a:r>
              <a:rPr lang="en-US" sz="3200" b="1">
                <a:solidFill>
                  <a:schemeClr val="accent1">
                    <a:lumMod val="75000"/>
                  </a:schemeClr>
                </a:solidFill>
              </a:rPr>
              <a:t>Acute Myocardial Infarction</a:t>
            </a:r>
            <a:r>
              <a:rPr lang="en-US" sz="3200" b="1">
                <a:solidFill>
                  <a:schemeClr val="accent1">
                    <a:lumMod val="60000"/>
                    <a:lumOff val="40000"/>
                  </a:schemeClr>
                </a:solidFill>
              </a:rPr>
              <a:t> </a:t>
            </a:r>
            <a:r>
              <a:rPr lang="en-US" sz="3200"/>
              <a:t>within </a:t>
            </a:r>
            <a:r>
              <a:rPr lang="en-US" sz="3200" b="1">
                <a:solidFill>
                  <a:schemeClr val="accent4"/>
                </a:solidFill>
              </a:rPr>
              <a:t>drug exposure</a:t>
            </a:r>
            <a:r>
              <a:rPr lang="en-US" sz="3200">
                <a:solidFill>
                  <a:schemeClr val="tx1"/>
                </a:solidFill>
              </a:rPr>
              <a:t>?</a:t>
            </a:r>
            <a:r>
              <a:rPr lang="en-US" sz="3200"/>
              <a:t> </a:t>
            </a:r>
          </a:p>
        </p:txBody>
      </p:sp>
    </p:spTree>
    <p:extLst>
      <p:ext uri="{BB962C8B-B14F-4D97-AF65-F5344CB8AC3E}">
        <p14:creationId xmlns:p14="http://schemas.microsoft.com/office/powerpoint/2010/main" val="3515843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F3F2C-0F7D-6F3C-4789-E4289145278E}"/>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2FF9285-25A8-BF76-A473-CDB42443DA9B}"/>
              </a:ext>
            </a:extLst>
          </p:cNvPr>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592015342"/>
                    </a:ext>
                  </a:extLst>
                </a:gridCol>
                <a:gridCol w="1905000">
                  <a:extLst>
                    <a:ext uri="{9D8B030D-6E8A-4147-A177-3AD203B41FA5}">
                      <a16:colId xmlns:a16="http://schemas.microsoft.com/office/drawing/2014/main" val="20000"/>
                    </a:ext>
                  </a:extLst>
                </a:gridCol>
                <a:gridCol w="8305800">
                  <a:extLst>
                    <a:ext uri="{9D8B030D-6E8A-4147-A177-3AD203B41FA5}">
                      <a16:colId xmlns:a16="http://schemas.microsoft.com/office/drawing/2014/main" val="20001"/>
                    </a:ext>
                  </a:extLst>
                </a:gridCol>
              </a:tblGrid>
              <a:tr h="408680">
                <a:tc>
                  <a:txBody>
                    <a:bodyPr/>
                    <a:lstStyle/>
                    <a:p>
                      <a:r>
                        <a:rPr lang="en-US" sz="1600" b="1">
                          <a:solidFill>
                            <a:schemeClr val="tx1"/>
                          </a:solidFill>
                        </a:rPr>
                        <a:t>Analytic use case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Type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Structure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05394">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Clinical characterization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Natural History</a:t>
                      </a:r>
                    </a:p>
                  </a:txBody>
                  <a:tcPr>
                    <a:lnT w="12700" cap="flat" cmpd="sng" algn="ctr">
                      <a:solidFill>
                        <a:schemeClr val="tx1"/>
                      </a:solidFill>
                      <a:prstDash val="solid"/>
                      <a:round/>
                      <a:headEnd type="none" w="med" len="med"/>
                      <a:tailEnd type="none" w="med" len="med"/>
                    </a:lnT>
                  </a:tcPr>
                </a:tc>
                <a:tc>
                  <a:txBody>
                    <a:bodyPr/>
                    <a:lstStyle/>
                    <a:p>
                      <a:r>
                        <a:rPr lang="en-US" sz="1600"/>
                        <a:t>Amongst patients who are diagnosed with </a:t>
                      </a:r>
                      <a:r>
                        <a:rPr lang="en-US" sz="1600" b="1">
                          <a:solidFill>
                            <a:schemeClr val="accent3">
                              <a:lumMod val="75000"/>
                            </a:schemeClr>
                          </a:solidFill>
                        </a:rPr>
                        <a:t>&lt;insert your favorite disease&gt;</a:t>
                      </a:r>
                      <a:r>
                        <a:rPr lang="en-US" sz="1600"/>
                        <a:t>,  what are the patient’s characteristics from their medical history?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63060299"/>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utilization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have </a:t>
                      </a:r>
                      <a:r>
                        <a:rPr lang="en-US" sz="1600" b="1">
                          <a:solidFill>
                            <a:schemeClr val="accent3">
                              <a:lumMod val="75000"/>
                            </a:schemeClr>
                          </a:solidFill>
                        </a:rPr>
                        <a:t>&lt;insert your favorite disease&gt;</a:t>
                      </a:r>
                      <a:r>
                        <a:rPr lang="en-US" sz="1600"/>
                        <a:t>,  which treatments were patients exposed to amongst </a:t>
                      </a:r>
                      <a:r>
                        <a:rPr lang="en-US" sz="1600" b="1">
                          <a:solidFill>
                            <a:schemeClr val="accent1">
                              <a:lumMod val="75000"/>
                            </a:schemeClr>
                          </a:solidFill>
                        </a:rPr>
                        <a:t>&lt;list of treatments for disease&gt;</a:t>
                      </a:r>
                      <a:r>
                        <a:rPr lang="en-US" sz="1600">
                          <a:solidFill>
                            <a:schemeClr val="tx1"/>
                          </a:solidFill>
                        </a:rPr>
                        <a:t>  and in which sequence</a:t>
                      </a:r>
                      <a:r>
                        <a:rPr lang="en-US" sz="1600"/>
                        <a:t>?  </a:t>
                      </a:r>
                    </a:p>
                    <a:p>
                      <a:endParaRPr lang="en-US" sz="1600"/>
                    </a:p>
                  </a:txBody>
                  <a:tcPr/>
                </a:tc>
                <a:extLst>
                  <a:ext uri="{0D108BD9-81ED-4DB2-BD59-A6C34878D82A}">
                    <a16:rowId xmlns:a16="http://schemas.microsoft.com/office/drawing/2014/main" val="2241044524"/>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Outcome incidence</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are new users of </a:t>
                      </a:r>
                      <a:r>
                        <a:rPr lang="en-US" sz="1600" b="1">
                          <a:solidFill>
                            <a:schemeClr val="accent3">
                              <a:lumMod val="75000"/>
                            </a:schemeClr>
                          </a:solidFill>
                        </a:rPr>
                        <a:t>&lt;insert your favorite drug&gt;</a:t>
                      </a:r>
                      <a:r>
                        <a:rPr lang="en-US" sz="1600" b="1">
                          <a:solidFill>
                            <a:srgbClr val="00B050"/>
                          </a:solidFill>
                        </a:rPr>
                        <a:t>, </a:t>
                      </a:r>
                      <a:r>
                        <a:rPr lang="en-US" sz="1600"/>
                        <a:t>how many patients experienced </a:t>
                      </a:r>
                      <a:r>
                        <a:rPr lang="en-US" sz="1600" b="1">
                          <a:solidFill>
                            <a:schemeClr val="accent1">
                              <a:lumMod val="75000"/>
                            </a:schemeClr>
                          </a:solidFill>
                        </a:rPr>
                        <a:t>&lt;insert your favorite known adverse event from the drug profile&gt;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 start&gt;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6787416"/>
                  </a:ext>
                </a:extLst>
              </a:tr>
              <a:tr h="705394">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rPr>
                        <a:t>Population-level effect estimation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Safety surveillance</a:t>
                      </a:r>
                    </a:p>
                  </a:txBody>
                  <a:tcPr>
                    <a:lnT w="12700" cap="flat" cmpd="sng" algn="ctr">
                      <a:solidFill>
                        <a:schemeClr val="tx1"/>
                      </a:solidFill>
                      <a:prstDash val="solid"/>
                      <a:round/>
                      <a:headEnd type="none" w="med" len="med"/>
                      <a:tailEnd type="none" w="med" len="med"/>
                    </a:lnT>
                  </a:tcPr>
                </a:tc>
                <a:tc>
                  <a:txBody>
                    <a:bodyPr/>
                    <a:lstStyle/>
                    <a:p>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increase the risk of experiencing </a:t>
                      </a:r>
                      <a:r>
                        <a:rPr lang="en-US" sz="1600" b="1">
                          <a:solidFill>
                            <a:schemeClr val="accent1">
                              <a:lumMod val="75000"/>
                            </a:schemeClr>
                          </a:solidFill>
                        </a:rPr>
                        <a:t>&lt;insert an adverse event&gt;</a:t>
                      </a:r>
                      <a:r>
                        <a:rPr lang="en-US" sz="1600" b="1">
                          <a:solidFill>
                            <a:srgbClr val="FF0000"/>
                          </a:solidFill>
                        </a:rPr>
                        <a:t> </a:t>
                      </a:r>
                      <a:r>
                        <a:rPr lang="en-US" sz="1600"/>
                        <a:t>within </a:t>
                      </a:r>
                      <a:r>
                        <a:rPr lang="en-US" sz="1600" b="1">
                          <a:solidFill>
                            <a:schemeClr val="accent6">
                              <a:lumMod val="75000"/>
                            </a:schemeClr>
                          </a:solidFill>
                        </a:rPr>
                        <a:t>&lt;time horizon following exposure start&gt;</a:t>
                      </a:r>
                      <a:r>
                        <a:rPr lang="en-US" sz="1600">
                          <a:solidFill>
                            <a:schemeClr val="accent6">
                              <a:lumMod val="75000"/>
                            </a:schemeClr>
                          </a:solidFill>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30269307"/>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Comparative effectiveness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have a different risk of experiencing </a:t>
                      </a:r>
                      <a:r>
                        <a:rPr lang="en-US" sz="1600" b="1">
                          <a:solidFill>
                            <a:schemeClr val="accent1">
                              <a:lumMod val="75000"/>
                            </a:schemeClr>
                          </a:solidFill>
                        </a:rPr>
                        <a:t>&lt;insert any outcome (safety or benefit) &gt;</a:t>
                      </a:r>
                      <a:r>
                        <a:rPr lang="en-US" sz="1600" b="1">
                          <a:solidFill>
                            <a:srgbClr val="FF0000"/>
                          </a:solidFill>
                        </a:rPr>
                        <a:t> </a:t>
                      </a:r>
                      <a:r>
                        <a:rPr lang="en-US" sz="1600"/>
                        <a:t>within </a:t>
                      </a:r>
                      <a:r>
                        <a:rPr lang="en-US" sz="1600" b="1">
                          <a:solidFill>
                            <a:schemeClr val="accent6">
                              <a:lumMod val="75000"/>
                            </a:schemeClr>
                          </a:solidFill>
                        </a:rPr>
                        <a:t>&lt;time horizon following exposure start</a:t>
                      </a:r>
                      <a:r>
                        <a:rPr lang="en-US" sz="1600">
                          <a:solidFill>
                            <a:schemeClr val="accent6">
                              <a:lumMod val="75000"/>
                            </a:schemeClr>
                          </a:solidFill>
                        </a:rPr>
                        <a:t>&gt;, </a:t>
                      </a:r>
                      <a:r>
                        <a:rPr lang="en-US" sz="1600"/>
                        <a:t>relative to </a:t>
                      </a:r>
                      <a:r>
                        <a:rPr lang="en-US" sz="1600" b="1">
                          <a:solidFill>
                            <a:srgbClr val="7030A0"/>
                          </a:solidFill>
                        </a:rPr>
                        <a:t>&lt;insert your comparator treatment&gt;</a:t>
                      </a:r>
                      <a:r>
                        <a:rPr lang="en-US" sz="1600"/>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0120559"/>
                  </a:ext>
                </a:extLst>
              </a:tr>
              <a:tr h="906936">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Patient level prediction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onset and progression</a:t>
                      </a:r>
                    </a:p>
                  </a:txBody>
                  <a:tcP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For a given patient who is diagnosed with </a:t>
                      </a:r>
                      <a:r>
                        <a:rPr lang="en-US" sz="1600" b="1">
                          <a:solidFill>
                            <a:schemeClr val="accent3">
                              <a:lumMod val="75000"/>
                            </a:schemeClr>
                          </a:solidFill>
                        </a:rPr>
                        <a:t>&lt;insert your favorite disease&gt;</a:t>
                      </a:r>
                      <a:r>
                        <a:rPr lang="en-US" sz="1600"/>
                        <a:t>, what is the probability that they will go on to have </a:t>
                      </a:r>
                      <a:r>
                        <a:rPr lang="en-US" sz="1600" b="1">
                          <a:solidFill>
                            <a:schemeClr val="accent1">
                              <a:lumMod val="75000"/>
                            </a:schemeClr>
                          </a:solidFill>
                        </a:rPr>
                        <a:t>&lt;another disease or related complication&gt;</a:t>
                      </a:r>
                      <a:r>
                        <a:rPr lang="en-US" sz="1600">
                          <a:solidFill>
                            <a:srgbClr val="FF0000"/>
                          </a:solidFill>
                        </a:rPr>
                        <a:t> </a:t>
                      </a:r>
                      <a:r>
                        <a:rPr lang="en-US" sz="1600"/>
                        <a:t>within </a:t>
                      </a:r>
                      <a:r>
                        <a:rPr lang="en-US" sz="1600" b="1">
                          <a:solidFill>
                            <a:schemeClr val="accent4"/>
                          </a:solidFill>
                        </a:rPr>
                        <a:t>&lt;time horizon from diagnosis&gt;</a:t>
                      </a:r>
                      <a:r>
                        <a:rPr lang="en-US" sz="1600">
                          <a:solidFill>
                            <a:schemeClr val="accent4"/>
                          </a:solidFill>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705394">
                <a:tc vMerge="1">
                  <a:txBody>
                    <a:bodyPr/>
                    <a:lstStyle/>
                    <a:p>
                      <a:endParaRPr lang="en-US" sz="1200" b="1"/>
                    </a:p>
                  </a:txBody>
                  <a:tcPr/>
                </a:tc>
                <a:tc>
                  <a:txBody>
                    <a:bodyPr/>
                    <a:lstStyle/>
                    <a:p>
                      <a:r>
                        <a:rPr lang="en-US" sz="1600" b="1"/>
                        <a:t>Treatment response</a:t>
                      </a:r>
                    </a:p>
                  </a:txBody>
                  <a:tcPr/>
                </a:tc>
                <a:tc>
                  <a:txBody>
                    <a:bodyPr/>
                    <a:lstStyle/>
                    <a:p>
                      <a:r>
                        <a:rPr lang="en-US" sz="1600"/>
                        <a:t>For a given patient who is a new user of </a:t>
                      </a:r>
                      <a:r>
                        <a:rPr lang="en-US" sz="1600" b="1">
                          <a:solidFill>
                            <a:schemeClr val="accent3">
                              <a:lumMod val="75000"/>
                            </a:schemeClr>
                          </a:solidFill>
                        </a:rPr>
                        <a:t>&lt;insert your favorite chronically-used drug&gt;</a:t>
                      </a:r>
                      <a:r>
                        <a:rPr lang="en-US" sz="1600"/>
                        <a:t>, what is the probability that they will</a:t>
                      </a:r>
                      <a:r>
                        <a:rPr lang="en-US" sz="1600" baseline="0"/>
                        <a:t> </a:t>
                      </a:r>
                      <a:r>
                        <a:rPr lang="en-US" sz="1600" b="1" baseline="0">
                          <a:solidFill>
                            <a:schemeClr val="accent1">
                              <a:lumMod val="75000"/>
                            </a:schemeClr>
                          </a:solidFill>
                        </a:rPr>
                        <a:t>&lt;insert desired effect&gt;</a:t>
                      </a:r>
                      <a:r>
                        <a:rPr lang="en-US" sz="1600">
                          <a:solidFill>
                            <a:srgbClr val="FF0000"/>
                          </a:solidFill>
                        </a:rPr>
                        <a:t> </a:t>
                      </a:r>
                      <a:r>
                        <a:rPr lang="en-US" sz="1600"/>
                        <a:t>in </a:t>
                      </a:r>
                      <a:r>
                        <a:rPr lang="en-US" sz="1600" b="1">
                          <a:solidFill>
                            <a:schemeClr val="accent4"/>
                          </a:solidFill>
                        </a:rPr>
                        <a:t>&lt;time window&gt;</a:t>
                      </a:r>
                      <a:r>
                        <a:rPr lang="en-US" sz="1600">
                          <a:solidFill>
                            <a:schemeClr val="tx1"/>
                          </a:solidFill>
                        </a:rPr>
                        <a:t>?</a:t>
                      </a:r>
                    </a:p>
                  </a:txBody>
                  <a:tcPr/>
                </a:tc>
                <a:extLst>
                  <a:ext uri="{0D108BD9-81ED-4DB2-BD59-A6C34878D82A}">
                    <a16:rowId xmlns:a16="http://schemas.microsoft.com/office/drawing/2014/main" val="10003"/>
                  </a:ext>
                </a:extLst>
              </a:tr>
              <a:tr h="705394">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safety</a:t>
                      </a:r>
                    </a:p>
                  </a:txBody>
                  <a:tcPr>
                    <a:lnB w="12700" cap="flat" cmpd="sng" algn="ctr">
                      <a:solidFill>
                        <a:schemeClr val="tx1"/>
                      </a:solidFill>
                      <a:prstDash val="solid"/>
                      <a:round/>
                      <a:headEnd type="none" w="med" len="med"/>
                      <a:tailEnd type="none" w="med" len="med"/>
                    </a:lnB>
                  </a:tcPr>
                </a:tc>
                <a:tc>
                  <a:txBody>
                    <a:bodyPr/>
                    <a:lstStyle/>
                    <a:p>
                      <a:r>
                        <a:rPr lang="en-US" sz="1600"/>
                        <a:t>For a given patient who is a new user of </a:t>
                      </a:r>
                      <a:r>
                        <a:rPr lang="en-US" sz="1600" b="1">
                          <a:solidFill>
                            <a:schemeClr val="accent3">
                              <a:lumMod val="75000"/>
                            </a:schemeClr>
                          </a:solidFill>
                        </a:rPr>
                        <a:t>&lt;insert your favorite drug&gt;</a:t>
                      </a:r>
                      <a:r>
                        <a:rPr lang="en-US" sz="1600" b="1">
                          <a:solidFill>
                            <a:srgbClr val="00B050"/>
                          </a:solidFill>
                        </a:rPr>
                        <a:t>, </a:t>
                      </a:r>
                      <a:r>
                        <a:rPr lang="en-US" sz="1600"/>
                        <a:t>what is the probability that they will experience </a:t>
                      </a:r>
                      <a:r>
                        <a:rPr lang="en-US" sz="1600" b="1">
                          <a:solidFill>
                            <a:schemeClr val="accent1">
                              <a:lumMod val="75000"/>
                            </a:schemeClr>
                          </a:solidFill>
                        </a:rPr>
                        <a:t>&lt;insert adverse event&gt;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Rounded Rectangle 2">
            <a:extLst>
              <a:ext uri="{FF2B5EF4-FFF2-40B4-BE49-F238E27FC236}">
                <a16:creationId xmlns:a16="http://schemas.microsoft.com/office/drawing/2014/main" id="{3DCBB393-3D9B-D540-1F7F-06B2C0022376}"/>
              </a:ext>
            </a:extLst>
          </p:cNvPr>
          <p:cNvSpPr/>
          <p:nvPr/>
        </p:nvSpPr>
        <p:spPr>
          <a:xfrm>
            <a:off x="3856299" y="6019800"/>
            <a:ext cx="8305800" cy="83820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a:p>
        </p:txBody>
      </p:sp>
      <p:sp>
        <p:nvSpPr>
          <p:cNvPr id="2" name="Rounded Rectangle 1">
            <a:extLst>
              <a:ext uri="{FF2B5EF4-FFF2-40B4-BE49-F238E27FC236}">
                <a16:creationId xmlns:a16="http://schemas.microsoft.com/office/drawing/2014/main" id="{9CFE12E5-BD0D-8EA9-5C8A-9569ABCE461D}"/>
              </a:ext>
            </a:extLst>
          </p:cNvPr>
          <p:cNvSpPr/>
          <p:nvPr/>
        </p:nvSpPr>
        <p:spPr>
          <a:xfrm>
            <a:off x="1295400" y="3905491"/>
            <a:ext cx="10668000" cy="2171700"/>
          </a:xfrm>
          <a:prstGeom prst="roundRect">
            <a:avLst/>
          </a:prstGeom>
          <a:ln>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r>
              <a:rPr lang="en-US" sz="3200"/>
              <a:t>For a given patient who is a new user of </a:t>
            </a:r>
            <a:r>
              <a:rPr lang="en-US" sz="3200" b="1">
                <a:solidFill>
                  <a:schemeClr val="accent3">
                    <a:lumMod val="75000"/>
                  </a:schemeClr>
                </a:solidFill>
              </a:rPr>
              <a:t>GLP-1s</a:t>
            </a:r>
            <a:r>
              <a:rPr lang="en-US" sz="3200" b="1">
                <a:solidFill>
                  <a:srgbClr val="00B050"/>
                </a:solidFill>
              </a:rPr>
              <a:t>, </a:t>
            </a:r>
            <a:r>
              <a:rPr lang="en-US" sz="3200"/>
              <a:t>what is the probability that they will experience </a:t>
            </a:r>
            <a:r>
              <a:rPr lang="en-US" sz="3200" b="1">
                <a:solidFill>
                  <a:schemeClr val="accent1">
                    <a:lumMod val="75000"/>
                  </a:schemeClr>
                </a:solidFill>
              </a:rPr>
              <a:t>an AMI</a:t>
            </a:r>
            <a:r>
              <a:rPr lang="en-US" sz="3200" b="1">
                <a:solidFill>
                  <a:schemeClr val="accent1">
                    <a:lumMod val="60000"/>
                    <a:lumOff val="40000"/>
                  </a:schemeClr>
                </a:solidFill>
              </a:rPr>
              <a:t> </a:t>
            </a:r>
            <a:r>
              <a:rPr lang="en-US" sz="3200"/>
              <a:t>while </a:t>
            </a:r>
            <a:r>
              <a:rPr lang="en-US" sz="3200" b="1">
                <a:solidFill>
                  <a:schemeClr val="accent4"/>
                </a:solidFill>
              </a:rPr>
              <a:t>exposed to the drug</a:t>
            </a:r>
            <a:r>
              <a:rPr lang="en-US" sz="3200">
                <a:solidFill>
                  <a:schemeClr val="tx1"/>
                </a:solidFill>
              </a:rPr>
              <a:t>?</a:t>
            </a:r>
            <a:r>
              <a:rPr lang="en-US" sz="3200"/>
              <a:t> </a:t>
            </a:r>
          </a:p>
        </p:txBody>
      </p:sp>
    </p:spTree>
    <p:extLst>
      <p:ext uri="{BB962C8B-B14F-4D97-AF65-F5344CB8AC3E}">
        <p14:creationId xmlns:p14="http://schemas.microsoft.com/office/powerpoint/2010/main" val="3238215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95A05-5F24-7A88-062A-D9F6AD51D31B}"/>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10D26A-F4AA-3F1E-718A-82B5A7721089}"/>
              </a:ext>
            </a:extLst>
          </p:cNvPr>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592015342"/>
                    </a:ext>
                  </a:extLst>
                </a:gridCol>
                <a:gridCol w="1905000">
                  <a:extLst>
                    <a:ext uri="{9D8B030D-6E8A-4147-A177-3AD203B41FA5}">
                      <a16:colId xmlns:a16="http://schemas.microsoft.com/office/drawing/2014/main" val="20000"/>
                    </a:ext>
                  </a:extLst>
                </a:gridCol>
                <a:gridCol w="8305800">
                  <a:extLst>
                    <a:ext uri="{9D8B030D-6E8A-4147-A177-3AD203B41FA5}">
                      <a16:colId xmlns:a16="http://schemas.microsoft.com/office/drawing/2014/main" val="20001"/>
                    </a:ext>
                  </a:extLst>
                </a:gridCol>
              </a:tblGrid>
              <a:tr h="408680">
                <a:tc>
                  <a:txBody>
                    <a:bodyPr/>
                    <a:lstStyle/>
                    <a:p>
                      <a:r>
                        <a:rPr lang="en-US" sz="1600" b="1">
                          <a:solidFill>
                            <a:schemeClr val="tx1"/>
                          </a:solidFill>
                        </a:rPr>
                        <a:t>Analytic use case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Type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a:solidFill>
                            <a:schemeClr val="tx1"/>
                          </a:solidFill>
                        </a:rPr>
                        <a:t>Structure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05394">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Clinical characterization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Natural History</a:t>
                      </a:r>
                    </a:p>
                  </a:txBody>
                  <a:tcPr>
                    <a:lnT w="12700" cap="flat" cmpd="sng" algn="ctr">
                      <a:solidFill>
                        <a:schemeClr val="tx1"/>
                      </a:solidFill>
                      <a:prstDash val="solid"/>
                      <a:round/>
                      <a:headEnd type="none" w="med" len="med"/>
                      <a:tailEnd type="none" w="med" len="med"/>
                    </a:lnT>
                  </a:tcPr>
                </a:tc>
                <a:tc>
                  <a:txBody>
                    <a:bodyPr/>
                    <a:lstStyle/>
                    <a:p>
                      <a:r>
                        <a:rPr lang="en-US" sz="1600"/>
                        <a:t>Amongst patients who are diagnosed with </a:t>
                      </a:r>
                      <a:r>
                        <a:rPr lang="en-US" sz="1600" b="1">
                          <a:solidFill>
                            <a:schemeClr val="accent3">
                              <a:lumMod val="75000"/>
                            </a:schemeClr>
                          </a:solidFill>
                        </a:rPr>
                        <a:t>&lt;insert your favorite disease&gt;</a:t>
                      </a:r>
                      <a:r>
                        <a:rPr lang="en-US" sz="1600"/>
                        <a:t>,  what are the patient’s characteristics from their medical history?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63060299"/>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utilization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have </a:t>
                      </a:r>
                      <a:r>
                        <a:rPr lang="en-US" sz="1600" b="1">
                          <a:solidFill>
                            <a:schemeClr val="accent3">
                              <a:lumMod val="75000"/>
                            </a:schemeClr>
                          </a:solidFill>
                        </a:rPr>
                        <a:t>&lt;insert your favorite disease&gt;</a:t>
                      </a:r>
                      <a:r>
                        <a:rPr lang="en-US" sz="1600"/>
                        <a:t>,  which treatments were patients exposed to amongst </a:t>
                      </a:r>
                      <a:r>
                        <a:rPr lang="en-US" sz="1600" b="1">
                          <a:solidFill>
                            <a:schemeClr val="accent1">
                              <a:lumMod val="75000"/>
                            </a:schemeClr>
                          </a:solidFill>
                        </a:rPr>
                        <a:t>&lt;list of treatments for disease&gt;</a:t>
                      </a:r>
                      <a:r>
                        <a:rPr lang="en-US" sz="1600">
                          <a:solidFill>
                            <a:schemeClr val="tx1"/>
                          </a:solidFill>
                        </a:rPr>
                        <a:t>  and in which sequence</a:t>
                      </a:r>
                      <a:r>
                        <a:rPr lang="en-US" sz="1600"/>
                        <a:t>?  </a:t>
                      </a:r>
                    </a:p>
                    <a:p>
                      <a:endParaRPr lang="en-US" sz="1600"/>
                    </a:p>
                  </a:txBody>
                  <a:tcPr/>
                </a:tc>
                <a:extLst>
                  <a:ext uri="{0D108BD9-81ED-4DB2-BD59-A6C34878D82A}">
                    <a16:rowId xmlns:a16="http://schemas.microsoft.com/office/drawing/2014/main" val="2241044524"/>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Outcome incidence</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Amongst patients who are new users of </a:t>
                      </a:r>
                      <a:r>
                        <a:rPr lang="en-US" sz="1600" b="1">
                          <a:solidFill>
                            <a:schemeClr val="accent3">
                              <a:lumMod val="75000"/>
                            </a:schemeClr>
                          </a:solidFill>
                        </a:rPr>
                        <a:t>&lt;insert your favorite drug&gt;</a:t>
                      </a:r>
                      <a:r>
                        <a:rPr lang="en-US" sz="1600" b="1">
                          <a:solidFill>
                            <a:srgbClr val="00B050"/>
                          </a:solidFill>
                        </a:rPr>
                        <a:t>, </a:t>
                      </a:r>
                      <a:r>
                        <a:rPr lang="en-US" sz="1600"/>
                        <a:t>how many patients experienced </a:t>
                      </a:r>
                      <a:r>
                        <a:rPr lang="en-US" sz="1600" b="1">
                          <a:solidFill>
                            <a:schemeClr val="accent1">
                              <a:lumMod val="75000"/>
                            </a:schemeClr>
                          </a:solidFill>
                        </a:rPr>
                        <a:t>&lt;insert your favorite known adverse event from the drug profile&gt;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 start&gt;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6787416"/>
                  </a:ext>
                </a:extLst>
              </a:tr>
              <a:tr h="705394">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bg1"/>
                          </a:solidFill>
                        </a:rPr>
                        <a:t>Population-level effect estimation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Safety surveillance</a:t>
                      </a:r>
                    </a:p>
                  </a:txBody>
                  <a:tcPr>
                    <a:lnT w="12700" cap="flat" cmpd="sng" algn="ctr">
                      <a:solidFill>
                        <a:schemeClr val="tx1"/>
                      </a:solidFill>
                      <a:prstDash val="solid"/>
                      <a:round/>
                      <a:headEnd type="none" w="med" len="med"/>
                      <a:tailEnd type="none" w="med" len="med"/>
                    </a:lnT>
                  </a:tcPr>
                </a:tc>
                <a:tc>
                  <a:txBody>
                    <a:bodyPr/>
                    <a:lstStyle/>
                    <a:p>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increase the risk of experiencing </a:t>
                      </a:r>
                      <a:r>
                        <a:rPr lang="en-US" sz="1600" b="1">
                          <a:solidFill>
                            <a:schemeClr val="accent1">
                              <a:lumMod val="75000"/>
                            </a:schemeClr>
                          </a:solidFill>
                        </a:rPr>
                        <a:t>&lt;insert an adverse event&gt;</a:t>
                      </a:r>
                      <a:r>
                        <a:rPr lang="en-US" sz="1600" b="1">
                          <a:solidFill>
                            <a:srgbClr val="FF0000"/>
                          </a:solidFill>
                        </a:rPr>
                        <a:t> </a:t>
                      </a:r>
                      <a:r>
                        <a:rPr lang="en-US" sz="1600"/>
                        <a:t>within </a:t>
                      </a:r>
                      <a:r>
                        <a:rPr lang="en-US" sz="1600" b="1">
                          <a:solidFill>
                            <a:schemeClr val="accent6">
                              <a:lumMod val="75000"/>
                            </a:schemeClr>
                          </a:solidFill>
                        </a:rPr>
                        <a:t>&lt;time horizon following exposure start&gt;</a:t>
                      </a:r>
                      <a:r>
                        <a:rPr lang="en-US" sz="1600">
                          <a:solidFill>
                            <a:schemeClr val="accent6">
                              <a:lumMod val="75000"/>
                            </a:schemeClr>
                          </a:solidFill>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30269307"/>
                  </a:ext>
                </a:extLst>
              </a:tr>
              <a:tr h="90693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Comparative effectiveness</a:t>
                      </a:r>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Does exposure to </a:t>
                      </a:r>
                      <a:r>
                        <a:rPr lang="en-US" sz="1600" b="1">
                          <a:solidFill>
                            <a:schemeClr val="accent3">
                              <a:lumMod val="75000"/>
                            </a:schemeClr>
                          </a:solidFill>
                        </a:rPr>
                        <a:t>&lt;insert your favorite drug&gt;</a:t>
                      </a:r>
                      <a:r>
                        <a:rPr lang="en-US" sz="1600" b="1">
                          <a:solidFill>
                            <a:schemeClr val="accent3">
                              <a:lumMod val="50000"/>
                            </a:schemeClr>
                          </a:solidFill>
                        </a:rPr>
                        <a:t> </a:t>
                      </a:r>
                      <a:r>
                        <a:rPr lang="en-US" sz="1600"/>
                        <a:t>have a different risk of experiencing </a:t>
                      </a:r>
                      <a:r>
                        <a:rPr lang="en-US" sz="1600" b="1">
                          <a:solidFill>
                            <a:schemeClr val="accent1">
                              <a:lumMod val="75000"/>
                            </a:schemeClr>
                          </a:solidFill>
                        </a:rPr>
                        <a:t>&lt;insert any outcome (safety or benefit) &gt;</a:t>
                      </a:r>
                      <a:r>
                        <a:rPr lang="en-US" sz="1600" b="1">
                          <a:solidFill>
                            <a:srgbClr val="FF0000"/>
                          </a:solidFill>
                        </a:rPr>
                        <a:t> </a:t>
                      </a:r>
                      <a:r>
                        <a:rPr lang="en-US" sz="1600"/>
                        <a:t>within </a:t>
                      </a:r>
                      <a:r>
                        <a:rPr lang="en-US" sz="1600" b="1">
                          <a:solidFill>
                            <a:schemeClr val="accent6">
                              <a:lumMod val="75000"/>
                            </a:schemeClr>
                          </a:solidFill>
                        </a:rPr>
                        <a:t>&lt;time horizon following exposure start</a:t>
                      </a:r>
                      <a:r>
                        <a:rPr lang="en-US" sz="1600">
                          <a:solidFill>
                            <a:schemeClr val="accent6">
                              <a:lumMod val="75000"/>
                            </a:schemeClr>
                          </a:solidFill>
                        </a:rPr>
                        <a:t>&gt;, </a:t>
                      </a:r>
                      <a:r>
                        <a:rPr lang="en-US" sz="1600"/>
                        <a:t>relative to </a:t>
                      </a:r>
                      <a:r>
                        <a:rPr lang="en-US" sz="1600" b="1">
                          <a:solidFill>
                            <a:srgbClr val="7030A0"/>
                          </a:solidFill>
                        </a:rPr>
                        <a:t>&lt;insert your comparator treatment&gt;</a:t>
                      </a:r>
                      <a:r>
                        <a:rPr lang="en-US" sz="1600"/>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0120559"/>
                  </a:ext>
                </a:extLst>
              </a:tr>
              <a:tr h="906936">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a:t>Patient level prediction</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Disease onset and progression</a:t>
                      </a:r>
                    </a:p>
                  </a:txBody>
                  <a:tcP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For a given patient who is diagnosed with </a:t>
                      </a:r>
                      <a:r>
                        <a:rPr lang="en-US" sz="1600" b="1">
                          <a:solidFill>
                            <a:schemeClr val="accent3">
                              <a:lumMod val="75000"/>
                            </a:schemeClr>
                          </a:solidFill>
                        </a:rPr>
                        <a:t>&lt;insert your favorite disease&gt;</a:t>
                      </a:r>
                      <a:r>
                        <a:rPr lang="en-US" sz="1600"/>
                        <a:t>, what is the probability that they will go on to have </a:t>
                      </a:r>
                      <a:r>
                        <a:rPr lang="en-US" sz="1600" b="1">
                          <a:solidFill>
                            <a:schemeClr val="accent1">
                              <a:lumMod val="75000"/>
                            </a:schemeClr>
                          </a:solidFill>
                        </a:rPr>
                        <a:t>&lt;another disease or related complication&gt;</a:t>
                      </a:r>
                      <a:r>
                        <a:rPr lang="en-US" sz="1600">
                          <a:solidFill>
                            <a:srgbClr val="FF0000"/>
                          </a:solidFill>
                        </a:rPr>
                        <a:t> </a:t>
                      </a:r>
                      <a:r>
                        <a:rPr lang="en-US" sz="1600"/>
                        <a:t>within </a:t>
                      </a:r>
                      <a:r>
                        <a:rPr lang="en-US" sz="1600" b="1">
                          <a:solidFill>
                            <a:schemeClr val="accent4"/>
                          </a:solidFill>
                        </a:rPr>
                        <a:t>&lt;time horizon from diagnosis&gt;</a:t>
                      </a:r>
                      <a:r>
                        <a:rPr lang="en-US" sz="1600">
                          <a:solidFill>
                            <a:schemeClr val="accent4"/>
                          </a:solidFill>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705394">
                <a:tc vMerge="1">
                  <a:txBody>
                    <a:bodyPr/>
                    <a:lstStyle/>
                    <a:p>
                      <a:endParaRPr lang="en-US" sz="1200" b="1"/>
                    </a:p>
                  </a:txBody>
                  <a:tcPr/>
                </a:tc>
                <a:tc>
                  <a:txBody>
                    <a:bodyPr/>
                    <a:lstStyle/>
                    <a:p>
                      <a:r>
                        <a:rPr lang="en-US" sz="1600" b="1"/>
                        <a:t>Treatment response</a:t>
                      </a:r>
                    </a:p>
                  </a:txBody>
                  <a:tcPr/>
                </a:tc>
                <a:tc>
                  <a:txBody>
                    <a:bodyPr/>
                    <a:lstStyle/>
                    <a:p>
                      <a:r>
                        <a:rPr lang="en-US" sz="1600"/>
                        <a:t>For a given patient who is a new user of </a:t>
                      </a:r>
                      <a:r>
                        <a:rPr lang="en-US" sz="1600" b="1">
                          <a:solidFill>
                            <a:schemeClr val="accent3">
                              <a:lumMod val="75000"/>
                            </a:schemeClr>
                          </a:solidFill>
                        </a:rPr>
                        <a:t>&lt;insert your favorite chronically-used drug&gt;</a:t>
                      </a:r>
                      <a:r>
                        <a:rPr lang="en-US" sz="1600"/>
                        <a:t>, what is the probability that they will</a:t>
                      </a:r>
                      <a:r>
                        <a:rPr lang="en-US" sz="1600" baseline="0"/>
                        <a:t> </a:t>
                      </a:r>
                      <a:r>
                        <a:rPr lang="en-US" sz="1600" b="1" baseline="0">
                          <a:solidFill>
                            <a:schemeClr val="accent1">
                              <a:lumMod val="75000"/>
                            </a:schemeClr>
                          </a:solidFill>
                        </a:rPr>
                        <a:t>&lt;insert desired effect&gt;</a:t>
                      </a:r>
                      <a:r>
                        <a:rPr lang="en-US" sz="1600">
                          <a:solidFill>
                            <a:srgbClr val="FF0000"/>
                          </a:solidFill>
                        </a:rPr>
                        <a:t> </a:t>
                      </a:r>
                      <a:r>
                        <a:rPr lang="en-US" sz="1600"/>
                        <a:t>in </a:t>
                      </a:r>
                      <a:r>
                        <a:rPr lang="en-US" sz="1600" b="1">
                          <a:solidFill>
                            <a:schemeClr val="accent4"/>
                          </a:solidFill>
                        </a:rPr>
                        <a:t>&lt;time window&gt;</a:t>
                      </a:r>
                      <a:r>
                        <a:rPr lang="en-US" sz="1600">
                          <a:solidFill>
                            <a:schemeClr val="tx1"/>
                          </a:solidFill>
                        </a:rPr>
                        <a:t>?</a:t>
                      </a:r>
                    </a:p>
                  </a:txBody>
                  <a:tcPr/>
                </a:tc>
                <a:extLst>
                  <a:ext uri="{0D108BD9-81ED-4DB2-BD59-A6C34878D82A}">
                    <a16:rowId xmlns:a16="http://schemas.microsoft.com/office/drawing/2014/main" val="10003"/>
                  </a:ext>
                </a:extLst>
              </a:tr>
              <a:tr h="705394">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Treatment safety</a:t>
                      </a:r>
                    </a:p>
                  </a:txBody>
                  <a:tcPr>
                    <a:lnB w="12700" cap="flat" cmpd="sng" algn="ctr">
                      <a:solidFill>
                        <a:schemeClr val="tx1"/>
                      </a:solidFill>
                      <a:prstDash val="solid"/>
                      <a:round/>
                      <a:headEnd type="none" w="med" len="med"/>
                      <a:tailEnd type="none" w="med" len="med"/>
                    </a:lnB>
                  </a:tcPr>
                </a:tc>
                <a:tc>
                  <a:txBody>
                    <a:bodyPr/>
                    <a:lstStyle/>
                    <a:p>
                      <a:r>
                        <a:rPr lang="en-US" sz="1600"/>
                        <a:t>For a given patient who is a new user of </a:t>
                      </a:r>
                      <a:r>
                        <a:rPr lang="en-US" sz="1600" b="1">
                          <a:solidFill>
                            <a:schemeClr val="accent3">
                              <a:lumMod val="75000"/>
                            </a:schemeClr>
                          </a:solidFill>
                        </a:rPr>
                        <a:t>&lt;insert your favorite drug&gt;</a:t>
                      </a:r>
                      <a:r>
                        <a:rPr lang="en-US" sz="1600" b="1">
                          <a:solidFill>
                            <a:srgbClr val="00B050"/>
                          </a:solidFill>
                        </a:rPr>
                        <a:t>, </a:t>
                      </a:r>
                      <a:r>
                        <a:rPr lang="en-US" sz="1600"/>
                        <a:t>what is the probability that they will experience </a:t>
                      </a:r>
                      <a:r>
                        <a:rPr lang="en-US" sz="1600" b="1">
                          <a:solidFill>
                            <a:schemeClr val="accent1">
                              <a:lumMod val="75000"/>
                            </a:schemeClr>
                          </a:solidFill>
                        </a:rPr>
                        <a:t>&lt;insert adverse event&gt;</a:t>
                      </a:r>
                      <a:r>
                        <a:rPr lang="en-US" sz="1600" b="1">
                          <a:solidFill>
                            <a:schemeClr val="accent1">
                              <a:lumMod val="60000"/>
                              <a:lumOff val="40000"/>
                            </a:schemeClr>
                          </a:solidFill>
                        </a:rPr>
                        <a:t> </a:t>
                      </a:r>
                      <a:r>
                        <a:rPr lang="en-US" sz="1600"/>
                        <a:t>within </a:t>
                      </a:r>
                      <a:r>
                        <a:rPr lang="en-US" sz="1600" b="1">
                          <a:solidFill>
                            <a:schemeClr val="accent4"/>
                          </a:solidFill>
                        </a:rPr>
                        <a:t>&lt;time horizon following exposure&gt;</a:t>
                      </a:r>
                      <a:r>
                        <a:rPr lang="en-US" sz="1600">
                          <a:solidFill>
                            <a:schemeClr val="tx1"/>
                          </a:solidFill>
                        </a:rPr>
                        <a:t>?</a:t>
                      </a:r>
                      <a:r>
                        <a:rPr lang="en-US" sz="1600"/>
                        <a:t>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Rounded Rectangle 2">
            <a:extLst>
              <a:ext uri="{FF2B5EF4-FFF2-40B4-BE49-F238E27FC236}">
                <a16:creationId xmlns:a16="http://schemas.microsoft.com/office/drawing/2014/main" id="{C4A95D29-1F2B-01AC-7424-015B7C58BA6A}"/>
              </a:ext>
            </a:extLst>
          </p:cNvPr>
          <p:cNvSpPr/>
          <p:nvPr/>
        </p:nvSpPr>
        <p:spPr>
          <a:xfrm>
            <a:off x="3886200" y="3594905"/>
            <a:ext cx="8305800" cy="91440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a:p>
        </p:txBody>
      </p:sp>
      <p:sp>
        <p:nvSpPr>
          <p:cNvPr id="2" name="Rounded Rectangle 1">
            <a:extLst>
              <a:ext uri="{FF2B5EF4-FFF2-40B4-BE49-F238E27FC236}">
                <a16:creationId xmlns:a16="http://schemas.microsoft.com/office/drawing/2014/main" id="{16541FA3-4577-D3D4-BCFE-D7F674EAF6DF}"/>
              </a:ext>
            </a:extLst>
          </p:cNvPr>
          <p:cNvSpPr/>
          <p:nvPr/>
        </p:nvSpPr>
        <p:spPr>
          <a:xfrm>
            <a:off x="533400" y="1514357"/>
            <a:ext cx="10668000" cy="2133600"/>
          </a:xfrm>
          <a:prstGeom prst="roundRect">
            <a:avLst/>
          </a:prstGeom>
          <a:ln>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t>Does exposure to </a:t>
            </a:r>
            <a:r>
              <a:rPr lang="en-US" sz="3200" b="1">
                <a:solidFill>
                  <a:schemeClr val="accent3">
                    <a:lumMod val="75000"/>
                  </a:schemeClr>
                </a:solidFill>
              </a:rPr>
              <a:t>GLP-1s</a:t>
            </a:r>
            <a:r>
              <a:rPr lang="en-US" sz="3200" b="1">
                <a:solidFill>
                  <a:schemeClr val="accent3">
                    <a:lumMod val="50000"/>
                  </a:schemeClr>
                </a:solidFill>
              </a:rPr>
              <a:t> </a:t>
            </a:r>
            <a:r>
              <a:rPr lang="en-US" sz="3200"/>
              <a:t>have a different risk of experiencing </a:t>
            </a:r>
            <a:r>
              <a:rPr lang="en-US" sz="3200" b="1">
                <a:solidFill>
                  <a:schemeClr val="accent1">
                    <a:lumMod val="75000"/>
                  </a:schemeClr>
                </a:solidFill>
              </a:rPr>
              <a:t>AMI</a:t>
            </a:r>
            <a:r>
              <a:rPr lang="en-US" sz="3200" b="1">
                <a:solidFill>
                  <a:srgbClr val="FF0000"/>
                </a:solidFill>
              </a:rPr>
              <a:t> </a:t>
            </a:r>
            <a:r>
              <a:rPr lang="en-US" sz="3200"/>
              <a:t>while </a:t>
            </a:r>
            <a:r>
              <a:rPr lang="en-US" sz="3200" b="1">
                <a:solidFill>
                  <a:schemeClr val="accent6">
                    <a:lumMod val="75000"/>
                  </a:schemeClr>
                </a:solidFill>
              </a:rPr>
              <a:t>exposed to drug</a:t>
            </a:r>
            <a:r>
              <a:rPr lang="en-US" sz="3200">
                <a:solidFill>
                  <a:schemeClr val="tx1"/>
                </a:solidFill>
              </a:rPr>
              <a:t>,</a:t>
            </a:r>
            <a:r>
              <a:rPr lang="en-US" sz="3200">
                <a:solidFill>
                  <a:schemeClr val="accent6">
                    <a:lumMod val="75000"/>
                  </a:schemeClr>
                </a:solidFill>
              </a:rPr>
              <a:t> </a:t>
            </a:r>
            <a:r>
              <a:rPr lang="en-US" sz="3200"/>
              <a:t>relative to </a:t>
            </a:r>
            <a:r>
              <a:rPr lang="en-US" sz="3200" b="1">
                <a:solidFill>
                  <a:srgbClr val="7030A0"/>
                </a:solidFill>
              </a:rPr>
              <a:t>DPP-4s</a:t>
            </a:r>
            <a:r>
              <a:rPr lang="en-US" sz="3200"/>
              <a:t>?</a:t>
            </a:r>
          </a:p>
        </p:txBody>
      </p:sp>
    </p:spTree>
    <p:extLst>
      <p:ext uri="{BB962C8B-B14F-4D97-AF65-F5344CB8AC3E}">
        <p14:creationId xmlns:p14="http://schemas.microsoft.com/office/powerpoint/2010/main" val="1323263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DF26-A5EC-2D52-56A5-8AEA55FF8489}"/>
              </a:ext>
            </a:extLst>
          </p:cNvPr>
          <p:cNvSpPr>
            <a:spLocks noGrp="1"/>
          </p:cNvSpPr>
          <p:nvPr>
            <p:ph type="title"/>
          </p:nvPr>
        </p:nvSpPr>
        <p:spPr/>
        <p:txBody>
          <a:bodyPr/>
          <a:lstStyle/>
          <a:p>
            <a:r>
              <a:rPr lang="en-US">
                <a:ea typeface="Calibri"/>
                <a:cs typeface="Calibri"/>
              </a:rPr>
              <a:t>One question, three answers</a:t>
            </a:r>
            <a:endParaRPr lang="en-US"/>
          </a:p>
        </p:txBody>
      </p:sp>
      <p:pic>
        <p:nvPicPr>
          <p:cNvPr id="4" name="Content Placeholder 3" descr="A white text on a black background&#10;&#10;AI-generated content may be incorrect.">
            <a:extLst>
              <a:ext uri="{FF2B5EF4-FFF2-40B4-BE49-F238E27FC236}">
                <a16:creationId xmlns:a16="http://schemas.microsoft.com/office/drawing/2014/main" id="{FE92987C-FC21-CABC-68A5-9266D09D3934}"/>
              </a:ext>
            </a:extLst>
          </p:cNvPr>
          <p:cNvPicPr>
            <a:picLocks noGrp="1" noChangeAspect="1"/>
          </p:cNvPicPr>
          <p:nvPr>
            <p:ph idx="1"/>
          </p:nvPr>
        </p:nvPicPr>
        <p:blipFill>
          <a:blip r:embed="rId2"/>
          <a:stretch>
            <a:fillRect/>
          </a:stretch>
        </p:blipFill>
        <p:spPr>
          <a:xfrm>
            <a:off x="876041" y="1267098"/>
            <a:ext cx="10439917" cy="4906963"/>
          </a:xfrm>
          <a:prstGeom prst="rect">
            <a:avLst/>
          </a:prstGeom>
        </p:spPr>
      </p:pic>
      <p:grpSp>
        <p:nvGrpSpPr>
          <p:cNvPr id="14" name="Group 13">
            <a:extLst>
              <a:ext uri="{FF2B5EF4-FFF2-40B4-BE49-F238E27FC236}">
                <a16:creationId xmlns:a16="http://schemas.microsoft.com/office/drawing/2014/main" id="{708D71A0-20E4-0E4D-EA96-38F966EB52D2}"/>
              </a:ext>
            </a:extLst>
          </p:cNvPr>
          <p:cNvGrpSpPr/>
          <p:nvPr/>
        </p:nvGrpSpPr>
        <p:grpSpPr>
          <a:xfrm>
            <a:off x="2419350" y="2200275"/>
            <a:ext cx="8296274" cy="3476624"/>
            <a:chOff x="2419350" y="2200275"/>
            <a:chExt cx="8296274" cy="3476624"/>
          </a:xfrm>
        </p:grpSpPr>
        <p:sp>
          <p:nvSpPr>
            <p:cNvPr id="13" name="Rectangle 12">
              <a:extLst>
                <a:ext uri="{FF2B5EF4-FFF2-40B4-BE49-F238E27FC236}">
                  <a16:creationId xmlns:a16="http://schemas.microsoft.com/office/drawing/2014/main" id="{829EC226-C85D-58CC-BD18-12C7DE2AAC54}"/>
                </a:ext>
              </a:extLst>
            </p:cNvPr>
            <p:cNvSpPr/>
            <p:nvPr/>
          </p:nvSpPr>
          <p:spPr>
            <a:xfrm>
              <a:off x="2419350" y="2200275"/>
              <a:ext cx="8296274" cy="34766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hite background with black text&#10;&#10;AI-generated content may be incorrect.">
              <a:extLst>
                <a:ext uri="{FF2B5EF4-FFF2-40B4-BE49-F238E27FC236}">
                  <a16:creationId xmlns:a16="http://schemas.microsoft.com/office/drawing/2014/main" id="{27228BDA-A228-272C-D4AF-CC0D1EBB4044}"/>
                </a:ext>
              </a:extLst>
            </p:cNvPr>
            <p:cNvPicPr>
              <a:picLocks noChangeAspect="1"/>
            </p:cNvPicPr>
            <p:nvPr/>
          </p:nvPicPr>
          <p:blipFill>
            <a:blip r:embed="rId3"/>
            <a:stretch>
              <a:fillRect/>
            </a:stretch>
          </p:blipFill>
          <p:spPr>
            <a:xfrm>
              <a:off x="2941047" y="2631077"/>
              <a:ext cx="2286545" cy="1830978"/>
            </a:xfrm>
            <a:prstGeom prst="rect">
              <a:avLst/>
            </a:prstGeom>
          </p:spPr>
        </p:pic>
        <p:pic>
          <p:nvPicPr>
            <p:cNvPr id="12" name="Picture 11">
              <a:extLst>
                <a:ext uri="{FF2B5EF4-FFF2-40B4-BE49-F238E27FC236}">
                  <a16:creationId xmlns:a16="http://schemas.microsoft.com/office/drawing/2014/main" id="{F47F725F-07B4-8199-BFDF-0B0B8099AA9C}"/>
                </a:ext>
              </a:extLst>
            </p:cNvPr>
            <p:cNvPicPr>
              <a:picLocks noChangeAspect="1"/>
            </p:cNvPicPr>
            <p:nvPr/>
          </p:nvPicPr>
          <p:blipFill>
            <a:blip r:embed="rId4"/>
            <a:stretch>
              <a:fillRect/>
            </a:stretch>
          </p:blipFill>
          <p:spPr>
            <a:xfrm>
              <a:off x="5229769" y="2236470"/>
              <a:ext cx="5455376" cy="3421380"/>
            </a:xfrm>
            <a:prstGeom prst="rect">
              <a:avLst/>
            </a:prstGeom>
          </p:spPr>
        </p:pic>
      </p:grpSp>
      <p:pic>
        <p:nvPicPr>
          <p:cNvPr id="15" name="Picture 14" descr="A yellow text on a white background&#10;&#10;AI-generated content may be incorrect.">
            <a:extLst>
              <a:ext uri="{FF2B5EF4-FFF2-40B4-BE49-F238E27FC236}">
                <a16:creationId xmlns:a16="http://schemas.microsoft.com/office/drawing/2014/main" id="{1C0AB77F-2F94-2E36-1D30-7EA9CD8605B2}"/>
              </a:ext>
            </a:extLst>
          </p:cNvPr>
          <p:cNvPicPr>
            <a:picLocks noChangeAspect="1"/>
          </p:cNvPicPr>
          <p:nvPr/>
        </p:nvPicPr>
        <p:blipFill>
          <a:blip r:embed="rId5"/>
          <a:stretch>
            <a:fillRect/>
          </a:stretch>
        </p:blipFill>
        <p:spPr>
          <a:xfrm>
            <a:off x="1615017" y="1134533"/>
            <a:ext cx="8961967" cy="3493911"/>
          </a:xfrm>
          <a:prstGeom prst="rect">
            <a:avLst/>
          </a:prstGeom>
        </p:spPr>
      </p:pic>
      <p:sp>
        <p:nvSpPr>
          <p:cNvPr id="17" name="TextBox 16">
            <a:extLst>
              <a:ext uri="{FF2B5EF4-FFF2-40B4-BE49-F238E27FC236}">
                <a16:creationId xmlns:a16="http://schemas.microsoft.com/office/drawing/2014/main" id="{7E3AA116-300F-5725-AB51-CC64E3A5A002}"/>
              </a:ext>
            </a:extLst>
          </p:cNvPr>
          <p:cNvSpPr txBox="1"/>
          <p:nvPr/>
        </p:nvSpPr>
        <p:spPr>
          <a:xfrm>
            <a:off x="757240" y="1220364"/>
            <a:ext cx="10560752" cy="3539430"/>
          </a:xfrm>
          <a:prstGeom prst="rect">
            <a:avLst/>
          </a:prstGeom>
          <a:solidFill>
            <a:schemeClr val="bg1"/>
          </a:solidFill>
          <a:ln w="1270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800" dirty="0">
                <a:ea typeface="+mn-lt"/>
                <a:cs typeface="+mn-lt"/>
              </a:rPr>
              <a:t>"Recent studies have demonstrated that conducting hundreds or thousands of sensitivity analyses to evaluate the influence of design and analysis choices ... is becoming feasible and could be one of the future direction to appraise the robustness of </a:t>
            </a:r>
            <a:r>
              <a:rPr lang="en-US" sz="2800" dirty="0" err="1">
                <a:ea typeface="+mn-lt"/>
                <a:cs typeface="+mn-lt"/>
              </a:rPr>
              <a:t>pharmacoepidemiological</a:t>
            </a:r>
            <a:r>
              <a:rPr lang="en-US" sz="2800" dirty="0">
                <a:ea typeface="+mn-lt"/>
                <a:cs typeface="+mn-lt"/>
              </a:rPr>
              <a:t> results"</a:t>
            </a:r>
          </a:p>
          <a:p>
            <a:endParaRPr lang="en-US" sz="2800">
              <a:ea typeface="+mn-lt"/>
              <a:cs typeface="+mn-lt"/>
            </a:endParaRPr>
          </a:p>
          <a:p>
            <a:endParaRPr lang="en-US" sz="2800">
              <a:ea typeface="+mn-lt"/>
              <a:cs typeface="+mn-lt"/>
            </a:endParaRPr>
          </a:p>
          <a:p>
            <a:endParaRPr lang="en-US" sz="2800">
              <a:ea typeface="+mn-lt"/>
              <a:cs typeface="+mn-lt"/>
            </a:endParaRPr>
          </a:p>
        </p:txBody>
      </p:sp>
    </p:spTree>
    <p:extLst>
      <p:ext uri="{BB962C8B-B14F-4D97-AF65-F5344CB8AC3E}">
        <p14:creationId xmlns:p14="http://schemas.microsoft.com/office/powerpoint/2010/main" val="65974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A458-EDAC-8600-6F0C-0757393E6B52}"/>
              </a:ext>
            </a:extLst>
          </p:cNvPr>
          <p:cNvSpPr>
            <a:spLocks noGrp="1"/>
          </p:cNvSpPr>
          <p:nvPr>
            <p:ph type="title"/>
          </p:nvPr>
        </p:nvSpPr>
        <p:spPr/>
        <p:txBody>
          <a:bodyPr/>
          <a:lstStyle/>
          <a:p>
            <a:r>
              <a:rPr lang="en-US">
                <a:ea typeface="Calibri"/>
                <a:cs typeface="Calibri"/>
              </a:rPr>
              <a:t>HADES Cohort packages</a:t>
            </a:r>
          </a:p>
        </p:txBody>
      </p:sp>
      <p:pic>
        <p:nvPicPr>
          <p:cNvPr id="4" name="Content Placeholder 3" descr="A screenshot of a computer program&#10;&#10;AI-generated content may be incorrect.">
            <a:extLst>
              <a:ext uri="{FF2B5EF4-FFF2-40B4-BE49-F238E27FC236}">
                <a16:creationId xmlns:a16="http://schemas.microsoft.com/office/drawing/2014/main" id="{77A9C963-C9D7-85D3-5D5D-E8698C6A0800}"/>
              </a:ext>
            </a:extLst>
          </p:cNvPr>
          <p:cNvPicPr>
            <a:picLocks noGrp="1" noChangeAspect="1"/>
          </p:cNvPicPr>
          <p:nvPr>
            <p:ph idx="1"/>
          </p:nvPr>
        </p:nvPicPr>
        <p:blipFill>
          <a:blip r:embed="rId2"/>
          <a:stretch>
            <a:fillRect/>
          </a:stretch>
        </p:blipFill>
        <p:spPr>
          <a:xfrm>
            <a:off x="2203931" y="1219201"/>
            <a:ext cx="7784138" cy="4906963"/>
          </a:xfrm>
          <a:prstGeom prst="rect">
            <a:avLst/>
          </a:prstGeom>
          <a:ln w="6350">
            <a:solidFill>
              <a:schemeClr val="tx1"/>
            </a:solidFill>
          </a:ln>
        </p:spPr>
      </p:pic>
    </p:spTree>
    <p:extLst>
      <p:ext uri="{BB962C8B-B14F-4D97-AF65-F5344CB8AC3E}">
        <p14:creationId xmlns:p14="http://schemas.microsoft.com/office/powerpoint/2010/main" val="1865525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95698-E14C-FCDE-F1DC-A794212E5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BA2FD-B053-23D9-9355-7CF8BE1A4134}"/>
              </a:ext>
            </a:extLst>
          </p:cNvPr>
          <p:cNvSpPr>
            <a:spLocks noGrp="1"/>
          </p:cNvSpPr>
          <p:nvPr>
            <p:ph type="title"/>
          </p:nvPr>
        </p:nvSpPr>
        <p:spPr/>
        <p:txBody>
          <a:bodyPr/>
          <a:lstStyle/>
          <a:p>
            <a:r>
              <a:rPr lang="en-US">
                <a:ea typeface="Calibri"/>
                <a:cs typeface="Calibri"/>
              </a:rPr>
              <a:t>OHDSI Cohort definitions</a:t>
            </a:r>
            <a:endParaRPr lang="en-US"/>
          </a:p>
        </p:txBody>
      </p:sp>
      <p:sp>
        <p:nvSpPr>
          <p:cNvPr id="3" name="Content Placeholder 2">
            <a:extLst>
              <a:ext uri="{FF2B5EF4-FFF2-40B4-BE49-F238E27FC236}">
                <a16:creationId xmlns:a16="http://schemas.microsoft.com/office/drawing/2014/main" id="{B06C2499-CAF2-59BB-B998-00A8375A8F0C}"/>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OHDSI Cohort definitions are</a:t>
            </a:r>
          </a:p>
          <a:p>
            <a:r>
              <a:rPr lang="en-US">
                <a:ea typeface="Calibri"/>
                <a:cs typeface="Calibri"/>
              </a:rPr>
              <a:t>the foundation of HADES analytics</a:t>
            </a:r>
            <a:endParaRPr lang="en-US"/>
          </a:p>
          <a:p>
            <a:r>
              <a:rPr lang="en-US">
                <a:ea typeface="+mn-lt"/>
                <a:cs typeface="+mn-lt"/>
              </a:rPr>
              <a:t>transparent</a:t>
            </a:r>
          </a:p>
          <a:p>
            <a:r>
              <a:rPr lang="en-US">
                <a:ea typeface="+mn-lt"/>
                <a:cs typeface="+mn-lt"/>
              </a:rPr>
              <a:t>reproducible</a:t>
            </a:r>
          </a:p>
          <a:p>
            <a:r>
              <a:rPr lang="en-US">
                <a:ea typeface="+mn-lt"/>
                <a:cs typeface="+mn-lt"/>
              </a:rPr>
              <a:t>transportable</a:t>
            </a:r>
          </a:p>
          <a:p>
            <a:r>
              <a:rPr lang="en-US">
                <a:ea typeface="+mn-lt"/>
                <a:cs typeface="+mn-lt"/>
              </a:rPr>
              <a:t>reusable</a:t>
            </a:r>
          </a:p>
          <a:p>
            <a:endParaRPr lang="en-US">
              <a:ea typeface="Calibri"/>
              <a:cs typeface="Calibri"/>
            </a:endParaRPr>
          </a:p>
          <a:p>
            <a:pPr marL="0" indent="0">
              <a:buNone/>
            </a:pP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3267181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FDE6-7BAE-0658-BCAE-58F6D67880F1}"/>
              </a:ext>
            </a:extLst>
          </p:cNvPr>
          <p:cNvSpPr>
            <a:spLocks noGrp="1"/>
          </p:cNvSpPr>
          <p:nvPr>
            <p:ph type="title"/>
          </p:nvPr>
        </p:nvSpPr>
        <p:spPr/>
        <p:txBody>
          <a:bodyPr/>
          <a:lstStyle/>
          <a:p>
            <a:r>
              <a:rPr lang="en-US">
                <a:ea typeface="Calibri"/>
                <a:cs typeface="Calibri"/>
              </a:rPr>
              <a:t>Goal for today</a:t>
            </a:r>
            <a:endParaRPr lang="en-US"/>
          </a:p>
        </p:txBody>
      </p:sp>
      <p:sp>
        <p:nvSpPr>
          <p:cNvPr id="3" name="Content Placeholder 2">
            <a:extLst>
              <a:ext uri="{FF2B5EF4-FFF2-40B4-BE49-F238E27FC236}">
                <a16:creationId xmlns:a16="http://schemas.microsoft.com/office/drawing/2014/main" id="{B0FA530A-9F08-684D-146E-DB3CC0103200}"/>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The goal for today is to provide a high-level overview of the Health-Analytics Data to Evidence Suite (HADES) and related tools.</a:t>
            </a:r>
          </a:p>
          <a:p>
            <a:pPr marL="0" indent="0">
              <a:buNone/>
            </a:pPr>
            <a:endParaRPr lang="en-US">
              <a:ea typeface="Calibri"/>
              <a:cs typeface="Calibri"/>
            </a:endParaRPr>
          </a:p>
          <a:p>
            <a:pPr marL="0" indent="0">
              <a:buNone/>
            </a:pPr>
            <a:r>
              <a:rPr lang="en-US">
                <a:ea typeface="Calibri"/>
                <a:cs typeface="Calibri"/>
              </a:rPr>
              <a:t>We do not have the time to teach you how to use all these tools today. But all the packages have extensive documentation, and there is the Book of OHDSI (2nd edition is coming soon!). </a:t>
            </a:r>
          </a:p>
        </p:txBody>
      </p:sp>
    </p:spTree>
    <p:extLst>
      <p:ext uri="{BB962C8B-B14F-4D97-AF65-F5344CB8AC3E}">
        <p14:creationId xmlns:p14="http://schemas.microsoft.com/office/powerpoint/2010/main" val="2116936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EBE3-7E3F-3EA8-1BD5-BCA7C66562CE}"/>
              </a:ext>
            </a:extLst>
          </p:cNvPr>
          <p:cNvSpPr>
            <a:spLocks noGrp="1"/>
          </p:cNvSpPr>
          <p:nvPr>
            <p:ph type="title"/>
          </p:nvPr>
        </p:nvSpPr>
        <p:spPr/>
        <p:txBody>
          <a:bodyPr/>
          <a:lstStyle/>
          <a:p>
            <a:r>
              <a:rPr lang="en-US">
                <a:ea typeface="Calibri"/>
                <a:cs typeface="Calibri"/>
              </a:rPr>
              <a:t>OHDSI Cohort definitions</a:t>
            </a:r>
            <a:endParaRPr lang="en-US"/>
          </a:p>
        </p:txBody>
      </p:sp>
      <p:sp>
        <p:nvSpPr>
          <p:cNvPr id="3" name="Content Placeholder 2">
            <a:extLst>
              <a:ext uri="{FF2B5EF4-FFF2-40B4-BE49-F238E27FC236}">
                <a16:creationId xmlns:a16="http://schemas.microsoft.com/office/drawing/2014/main" id="{A5FA9D9F-FE40-FAE4-757B-DE842AD136BE}"/>
              </a:ext>
            </a:extLst>
          </p:cNvPr>
          <p:cNvSpPr>
            <a:spLocks noGrp="1"/>
          </p:cNvSpPr>
          <p:nvPr>
            <p:ph idx="1"/>
          </p:nvPr>
        </p:nvSpPr>
        <p:spPr>
          <a:xfrm>
            <a:off x="609600" y="1219201"/>
            <a:ext cx="10972800" cy="1258072"/>
          </a:xfrm>
        </p:spPr>
        <p:txBody>
          <a:bodyPr vert="horz" lIns="91440" tIns="45720" rIns="91440" bIns="45720" rtlCol="0" anchor="t">
            <a:normAutofit/>
          </a:bodyPr>
          <a:lstStyle/>
          <a:p>
            <a:pPr marL="0" indent="0">
              <a:buNone/>
            </a:pPr>
            <a:r>
              <a:rPr lang="en-US">
                <a:ea typeface="Calibri"/>
                <a:cs typeface="Calibri"/>
              </a:rPr>
              <a:t>A Cohort is a set of persons who satisfy one or more inclusion criteria for a duration of time.</a:t>
            </a:r>
          </a:p>
        </p:txBody>
      </p:sp>
      <p:sp>
        <p:nvSpPr>
          <p:cNvPr id="6" name="TextBox 5">
            <a:extLst>
              <a:ext uri="{FF2B5EF4-FFF2-40B4-BE49-F238E27FC236}">
                <a16:creationId xmlns:a16="http://schemas.microsoft.com/office/drawing/2014/main" id="{B2A01600-F5B4-5334-BD6F-56D5349DFCFB}"/>
              </a:ext>
            </a:extLst>
          </p:cNvPr>
          <p:cNvSpPr txBox="1"/>
          <p:nvPr/>
        </p:nvSpPr>
        <p:spPr>
          <a:xfrm>
            <a:off x="607696" y="3907427"/>
            <a:ext cx="10985045"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Consequences of this definition:</a:t>
            </a:r>
            <a:endParaRPr lang="en-US"/>
          </a:p>
          <a:p>
            <a:r>
              <a:rPr lang="en-US" sz="2000">
                <a:latin typeface="Arial"/>
                <a:cs typeface="Arial"/>
              </a:rPr>
              <a:t>• One person may belong to multiple cohorts</a:t>
            </a:r>
            <a:endParaRPr lang="en-US"/>
          </a:p>
          <a:p>
            <a:r>
              <a:rPr lang="en-US" sz="2000">
                <a:latin typeface="Arial"/>
                <a:cs typeface="Arial"/>
              </a:rPr>
              <a:t>• One person may belong to the same cohort at multiple different time periods</a:t>
            </a:r>
            <a:endParaRPr lang="en-US"/>
          </a:p>
          <a:p>
            <a:r>
              <a:rPr lang="en-US" sz="2000">
                <a:latin typeface="Arial"/>
                <a:cs typeface="Arial"/>
              </a:rPr>
              <a:t>• One person may not belong to the same cohort multiple times during the same period of time</a:t>
            </a:r>
            <a:endParaRPr lang="en-US"/>
          </a:p>
          <a:p>
            <a:r>
              <a:rPr lang="en-US" sz="2000">
                <a:latin typeface="Arial"/>
                <a:cs typeface="Arial"/>
              </a:rPr>
              <a:t>• One cohort may have zero or more members</a:t>
            </a:r>
            <a:endParaRPr lang="en-US"/>
          </a:p>
          <a:p>
            <a:r>
              <a:rPr lang="en-US" sz="2000">
                <a:latin typeface="Arial"/>
                <a:cs typeface="Arial"/>
              </a:rPr>
              <a:t>• A </a:t>
            </a:r>
            <a:r>
              <a:rPr lang="en-US" sz="2000" err="1">
                <a:latin typeface="Arial"/>
                <a:cs typeface="Arial"/>
              </a:rPr>
              <a:t>codeset</a:t>
            </a:r>
            <a:r>
              <a:rPr lang="en-US" sz="2000">
                <a:latin typeface="Arial"/>
                <a:cs typeface="Arial"/>
              </a:rPr>
              <a:t> is NOT a cohort… logic for how to use the </a:t>
            </a:r>
            <a:r>
              <a:rPr lang="en-US" sz="2000" err="1">
                <a:latin typeface="Arial"/>
                <a:cs typeface="Arial"/>
              </a:rPr>
              <a:t>codeset</a:t>
            </a:r>
            <a:r>
              <a:rPr lang="en-US" sz="2000">
                <a:latin typeface="Arial"/>
                <a:cs typeface="Arial"/>
              </a:rPr>
              <a:t> in criteria is required</a:t>
            </a:r>
            <a:endParaRPr lang="en-US"/>
          </a:p>
          <a:p>
            <a:pPr algn="l"/>
            <a:endParaRPr lang="en-US">
              <a:ea typeface="Calibri"/>
              <a:cs typeface="Calibri"/>
            </a:endParaRPr>
          </a:p>
        </p:txBody>
      </p:sp>
      <p:sp>
        <p:nvSpPr>
          <p:cNvPr id="5" name="TextBox 4">
            <a:extLst>
              <a:ext uri="{FF2B5EF4-FFF2-40B4-BE49-F238E27FC236}">
                <a16:creationId xmlns:a16="http://schemas.microsoft.com/office/drawing/2014/main" id="{92C1BE7B-7964-7154-929A-DAA7F48C4325}"/>
              </a:ext>
            </a:extLst>
          </p:cNvPr>
          <p:cNvSpPr txBox="1"/>
          <p:nvPr/>
        </p:nvSpPr>
        <p:spPr>
          <a:xfrm>
            <a:off x="1433514" y="2709863"/>
            <a:ext cx="84010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Cohort = </a:t>
            </a:r>
            <a:r>
              <a:rPr lang="en-US" sz="3200" dirty="0">
                <a:ea typeface="Calibri"/>
                <a:cs typeface="Calibri"/>
              </a:rPr>
              <a:t>{</a:t>
            </a:r>
            <a:r>
              <a:rPr lang="en-US" dirty="0">
                <a:ea typeface="Calibri"/>
                <a:cs typeface="Calibri"/>
              </a:rPr>
              <a:t> (person</a:t>
            </a:r>
            <a:r>
              <a:rPr lang="en-US" baseline="-25000" dirty="0">
                <a:ea typeface="Calibri"/>
                <a:cs typeface="Calibri"/>
              </a:rPr>
              <a:t>1</a:t>
            </a:r>
            <a:r>
              <a:rPr lang="en-US" dirty="0">
                <a:ea typeface="Calibri"/>
                <a:cs typeface="Calibri"/>
              </a:rPr>
              <a:t>, day</a:t>
            </a:r>
            <a:r>
              <a:rPr lang="en-US" baseline="-25000" dirty="0">
                <a:ea typeface="Calibri"/>
                <a:cs typeface="Calibri"/>
              </a:rPr>
              <a:t>1</a:t>
            </a:r>
            <a:r>
              <a:rPr lang="en-US" dirty="0">
                <a:ea typeface="Calibri"/>
                <a:cs typeface="Calibri"/>
              </a:rPr>
              <a:t>), (person</a:t>
            </a:r>
            <a:r>
              <a:rPr lang="en-US" baseline="-25000" dirty="0">
                <a:ea typeface="Calibri"/>
                <a:cs typeface="Calibri"/>
              </a:rPr>
              <a:t>1</a:t>
            </a:r>
            <a:r>
              <a:rPr lang="en-US" dirty="0">
                <a:ea typeface="Calibri"/>
                <a:cs typeface="Calibri"/>
              </a:rPr>
              <a:t>, day</a:t>
            </a:r>
            <a:r>
              <a:rPr lang="en-US" baseline="-25000" dirty="0">
                <a:ea typeface="Calibri"/>
                <a:cs typeface="Calibri"/>
              </a:rPr>
              <a:t>2</a:t>
            </a:r>
            <a:r>
              <a:rPr lang="en-US" dirty="0">
                <a:ea typeface="Calibri"/>
                <a:cs typeface="Calibri"/>
              </a:rPr>
              <a:t>), (person</a:t>
            </a:r>
            <a:r>
              <a:rPr lang="en-US" baseline="-25000" dirty="0">
                <a:ea typeface="Calibri"/>
                <a:cs typeface="Calibri"/>
              </a:rPr>
              <a:t>1</a:t>
            </a:r>
            <a:r>
              <a:rPr lang="en-US" dirty="0">
                <a:ea typeface="Calibri"/>
                <a:cs typeface="Calibri"/>
              </a:rPr>
              <a:t> day</a:t>
            </a:r>
            <a:r>
              <a:rPr lang="en-US" baseline="-25000" dirty="0">
                <a:ea typeface="Calibri"/>
                <a:cs typeface="Calibri"/>
              </a:rPr>
              <a:t>3</a:t>
            </a:r>
            <a:r>
              <a:rPr lang="en-US" dirty="0">
                <a:ea typeface="Calibri"/>
                <a:cs typeface="Calibri"/>
              </a:rPr>
              <a:t>), … (</a:t>
            </a:r>
            <a:r>
              <a:rPr lang="en-US" err="1">
                <a:ea typeface="Calibri"/>
                <a:cs typeface="Calibri"/>
              </a:rPr>
              <a:t>person</a:t>
            </a:r>
            <a:r>
              <a:rPr lang="en-US" baseline="-25000" err="1">
                <a:ea typeface="Calibri"/>
                <a:cs typeface="Calibri"/>
              </a:rPr>
              <a:t>i</a:t>
            </a:r>
            <a:r>
              <a:rPr lang="en-US" dirty="0">
                <a:ea typeface="Calibri"/>
                <a:cs typeface="Calibri"/>
              </a:rPr>
              <a:t>, </a:t>
            </a:r>
            <a:r>
              <a:rPr lang="en-US" err="1">
                <a:ea typeface="Calibri"/>
                <a:cs typeface="Calibri"/>
              </a:rPr>
              <a:t>day</a:t>
            </a:r>
            <a:r>
              <a:rPr lang="en-US" baseline="-25000" err="1">
                <a:ea typeface="Calibri"/>
                <a:cs typeface="Calibri"/>
              </a:rPr>
              <a:t>j</a:t>
            </a:r>
            <a:r>
              <a:rPr lang="en-US" dirty="0">
                <a:ea typeface="Calibri"/>
                <a:cs typeface="Calibri"/>
              </a:rPr>
              <a:t>) </a:t>
            </a:r>
            <a:r>
              <a:rPr lang="en-US" sz="3200" dirty="0">
                <a:ea typeface="Calibri"/>
                <a:cs typeface="Calibri"/>
              </a:rPr>
              <a:t>}</a:t>
            </a:r>
          </a:p>
        </p:txBody>
      </p:sp>
    </p:spTree>
    <p:extLst>
      <p:ext uri="{BB962C8B-B14F-4D97-AF65-F5344CB8AC3E}">
        <p14:creationId xmlns:p14="http://schemas.microsoft.com/office/powerpoint/2010/main" val="327093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60D5-2385-E4C2-182A-8FD192AB90BE}"/>
              </a:ext>
            </a:extLst>
          </p:cNvPr>
          <p:cNvSpPr>
            <a:spLocks noGrp="1"/>
          </p:cNvSpPr>
          <p:nvPr>
            <p:ph type="title"/>
          </p:nvPr>
        </p:nvSpPr>
        <p:spPr/>
        <p:txBody>
          <a:bodyPr/>
          <a:lstStyle/>
          <a:p>
            <a:r>
              <a:rPr lang="en-US">
                <a:ea typeface="Calibri"/>
                <a:cs typeface="Calibri"/>
              </a:rPr>
              <a:t>Anatomy of a cohort definition</a:t>
            </a:r>
            <a:endParaRPr lang="en-US"/>
          </a:p>
        </p:txBody>
      </p:sp>
      <p:cxnSp>
        <p:nvCxnSpPr>
          <p:cNvPr id="5" name="Straight Arrow Connector 4">
            <a:extLst>
              <a:ext uri="{FF2B5EF4-FFF2-40B4-BE49-F238E27FC236}">
                <a16:creationId xmlns:a16="http://schemas.microsoft.com/office/drawing/2014/main" id="{E03044B6-EB7A-F1A2-16CB-92020B0BA767}"/>
              </a:ext>
            </a:extLst>
          </p:cNvPr>
          <p:cNvCxnSpPr/>
          <p:nvPr/>
        </p:nvCxnSpPr>
        <p:spPr>
          <a:xfrm>
            <a:off x="1878330" y="3602082"/>
            <a:ext cx="9227820" cy="69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0E9FC00-22FE-6953-08CA-D050ECDBEA8B}"/>
              </a:ext>
            </a:extLst>
          </p:cNvPr>
          <p:cNvSpPr txBox="1"/>
          <p:nvPr/>
        </p:nvSpPr>
        <p:spPr>
          <a:xfrm>
            <a:off x="-544" y="343090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Person timeline</a:t>
            </a:r>
            <a:endParaRPr lang="en-US"/>
          </a:p>
        </p:txBody>
      </p:sp>
      <p:sp>
        <p:nvSpPr>
          <p:cNvPr id="9" name="Arrow: Down 8">
            <a:extLst>
              <a:ext uri="{FF2B5EF4-FFF2-40B4-BE49-F238E27FC236}">
                <a16:creationId xmlns:a16="http://schemas.microsoft.com/office/drawing/2014/main" id="{CC610B88-C904-DA7E-359B-5DAA86E216A4}"/>
              </a:ext>
            </a:extLst>
          </p:cNvPr>
          <p:cNvSpPr/>
          <p:nvPr/>
        </p:nvSpPr>
        <p:spPr>
          <a:xfrm>
            <a:off x="4788080" y="2946763"/>
            <a:ext cx="428625" cy="6667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4A766DD-202C-7638-738E-40472C72E088}"/>
              </a:ext>
            </a:extLst>
          </p:cNvPr>
          <p:cNvSpPr txBox="1"/>
          <p:nvPr/>
        </p:nvSpPr>
        <p:spPr>
          <a:xfrm>
            <a:off x="4333058" y="2553244"/>
            <a:ext cx="1314995" cy="3831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Index event</a:t>
            </a:r>
          </a:p>
        </p:txBody>
      </p:sp>
      <p:pic>
        <p:nvPicPr>
          <p:cNvPr id="11" name="Picture 10">
            <a:extLst>
              <a:ext uri="{FF2B5EF4-FFF2-40B4-BE49-F238E27FC236}">
                <a16:creationId xmlns:a16="http://schemas.microsoft.com/office/drawing/2014/main" id="{8E1AB085-FB6E-E80A-E21C-F2F5D11C5E3C}"/>
              </a:ext>
            </a:extLst>
          </p:cNvPr>
          <p:cNvPicPr>
            <a:picLocks noChangeAspect="1"/>
          </p:cNvPicPr>
          <p:nvPr/>
        </p:nvPicPr>
        <p:blipFill>
          <a:blip r:embed="rId2"/>
          <a:stretch>
            <a:fillRect/>
          </a:stretch>
        </p:blipFill>
        <p:spPr>
          <a:xfrm>
            <a:off x="1410789" y="3681276"/>
            <a:ext cx="1262742" cy="1032510"/>
          </a:xfrm>
          <a:prstGeom prst="rect">
            <a:avLst/>
          </a:prstGeom>
        </p:spPr>
      </p:pic>
      <p:pic>
        <p:nvPicPr>
          <p:cNvPr id="12" name="Picture 11">
            <a:extLst>
              <a:ext uri="{FF2B5EF4-FFF2-40B4-BE49-F238E27FC236}">
                <a16:creationId xmlns:a16="http://schemas.microsoft.com/office/drawing/2014/main" id="{D3761ACC-58E7-657B-9CAD-1884DC49D2C8}"/>
              </a:ext>
            </a:extLst>
          </p:cNvPr>
          <p:cNvPicPr>
            <a:picLocks noChangeAspect="1"/>
          </p:cNvPicPr>
          <p:nvPr/>
        </p:nvPicPr>
        <p:blipFill>
          <a:blip r:embed="rId3"/>
          <a:stretch>
            <a:fillRect/>
          </a:stretch>
        </p:blipFill>
        <p:spPr>
          <a:xfrm>
            <a:off x="9971315" y="3694612"/>
            <a:ext cx="1362891" cy="1214846"/>
          </a:xfrm>
          <a:prstGeom prst="rect">
            <a:avLst/>
          </a:prstGeom>
        </p:spPr>
      </p:pic>
      <p:sp>
        <p:nvSpPr>
          <p:cNvPr id="13" name="Arrow: Down 12">
            <a:extLst>
              <a:ext uri="{FF2B5EF4-FFF2-40B4-BE49-F238E27FC236}">
                <a16:creationId xmlns:a16="http://schemas.microsoft.com/office/drawing/2014/main" id="{89802B2F-C657-4B57-3BB8-74416889CFB8}"/>
              </a:ext>
            </a:extLst>
          </p:cNvPr>
          <p:cNvSpPr/>
          <p:nvPr/>
        </p:nvSpPr>
        <p:spPr>
          <a:xfrm>
            <a:off x="8882741" y="2968534"/>
            <a:ext cx="428625" cy="6667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AB509CD-C99A-595D-DB98-2214FC724F76}"/>
              </a:ext>
            </a:extLst>
          </p:cNvPr>
          <p:cNvSpPr txBox="1"/>
          <p:nvPr/>
        </p:nvSpPr>
        <p:spPr>
          <a:xfrm>
            <a:off x="8437244" y="2573654"/>
            <a:ext cx="1314995" cy="3831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Cohort Exit</a:t>
            </a:r>
          </a:p>
        </p:txBody>
      </p:sp>
      <p:sp>
        <p:nvSpPr>
          <p:cNvPr id="15" name="Left Brace 14">
            <a:extLst>
              <a:ext uri="{FF2B5EF4-FFF2-40B4-BE49-F238E27FC236}">
                <a16:creationId xmlns:a16="http://schemas.microsoft.com/office/drawing/2014/main" id="{DCB6E759-2513-E47F-4411-333BFE5CC938}"/>
              </a:ext>
            </a:extLst>
          </p:cNvPr>
          <p:cNvSpPr/>
          <p:nvPr/>
        </p:nvSpPr>
        <p:spPr>
          <a:xfrm rot="16200000">
            <a:off x="3567249" y="2820080"/>
            <a:ext cx="541291" cy="22868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BB89B16-6572-E965-B0F8-4539AABB40E9}"/>
              </a:ext>
            </a:extLst>
          </p:cNvPr>
          <p:cNvSpPr txBox="1"/>
          <p:nvPr/>
        </p:nvSpPr>
        <p:spPr>
          <a:xfrm>
            <a:off x="2558958" y="4301490"/>
            <a:ext cx="3200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Inclusion / exclusion criteria</a:t>
            </a:r>
            <a:endParaRPr lang="en-US"/>
          </a:p>
        </p:txBody>
      </p:sp>
      <p:sp>
        <p:nvSpPr>
          <p:cNvPr id="3" name="TextBox 2">
            <a:extLst>
              <a:ext uri="{FF2B5EF4-FFF2-40B4-BE49-F238E27FC236}">
                <a16:creationId xmlns:a16="http://schemas.microsoft.com/office/drawing/2014/main" id="{2516EFD1-AAE0-3F0E-36C6-C317203046CA}"/>
              </a:ext>
            </a:extLst>
          </p:cNvPr>
          <p:cNvSpPr txBox="1"/>
          <p:nvPr/>
        </p:nvSpPr>
        <p:spPr>
          <a:xfrm>
            <a:off x="3048000" y="1638299"/>
            <a:ext cx="36671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0"/>
              </a:spcBef>
            </a:pPr>
            <a:r>
              <a:rPr lang="en-US" sz="2400">
                <a:solidFill>
                  <a:srgbClr val="20425A"/>
                </a:solidFill>
                <a:ea typeface="Calibri"/>
                <a:cs typeface="Calibri"/>
              </a:rPr>
              <a:t>1. What initial event(s) define cohort entry?</a:t>
            </a:r>
            <a:endParaRPr lang="en-US" sz="2400">
              <a:ea typeface="Calibri"/>
              <a:cs typeface="Calibri"/>
            </a:endParaRPr>
          </a:p>
        </p:txBody>
      </p:sp>
      <p:sp>
        <p:nvSpPr>
          <p:cNvPr id="7" name="TextBox 6">
            <a:extLst>
              <a:ext uri="{FF2B5EF4-FFF2-40B4-BE49-F238E27FC236}">
                <a16:creationId xmlns:a16="http://schemas.microsoft.com/office/drawing/2014/main" id="{0752BA98-812B-FC77-544B-8D4363E62B78}"/>
              </a:ext>
            </a:extLst>
          </p:cNvPr>
          <p:cNvSpPr txBox="1"/>
          <p:nvPr/>
        </p:nvSpPr>
        <p:spPr>
          <a:xfrm>
            <a:off x="1876425" y="5105398"/>
            <a:ext cx="36671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0"/>
              </a:spcBef>
            </a:pPr>
            <a:r>
              <a:rPr lang="en-US" sz="2400">
                <a:solidFill>
                  <a:srgbClr val="20425A"/>
                </a:solidFill>
                <a:ea typeface="Calibri"/>
                <a:cs typeface="Calibri"/>
              </a:rPr>
              <a:t>2. What inclusion criteria are applied to the initial events?</a:t>
            </a:r>
            <a:endParaRPr lang="en-US" sz="2400">
              <a:ea typeface="Calibri"/>
              <a:cs typeface="Calibri"/>
            </a:endParaRPr>
          </a:p>
        </p:txBody>
      </p:sp>
      <p:sp>
        <p:nvSpPr>
          <p:cNvPr id="4" name="TextBox 3">
            <a:extLst>
              <a:ext uri="{FF2B5EF4-FFF2-40B4-BE49-F238E27FC236}">
                <a16:creationId xmlns:a16="http://schemas.microsoft.com/office/drawing/2014/main" id="{67EEDF14-B202-B933-BDB2-B3477733D746}"/>
              </a:ext>
            </a:extLst>
          </p:cNvPr>
          <p:cNvSpPr txBox="1"/>
          <p:nvPr/>
        </p:nvSpPr>
        <p:spPr>
          <a:xfrm>
            <a:off x="7475069" y="1716474"/>
            <a:ext cx="36671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0"/>
              </a:spcBef>
            </a:pPr>
            <a:r>
              <a:rPr lang="en-US" sz="2400">
                <a:solidFill>
                  <a:srgbClr val="20425A"/>
                </a:solidFill>
                <a:ea typeface="Calibri"/>
                <a:cs typeface="Calibri"/>
              </a:rPr>
              <a:t>3. What defines a person’s cohort exit?</a:t>
            </a:r>
            <a:endParaRPr lang="en-US" sz="2400">
              <a:ea typeface="Calibri"/>
              <a:cs typeface="Calibri"/>
            </a:endParaRPr>
          </a:p>
        </p:txBody>
      </p:sp>
    </p:spTree>
    <p:extLst>
      <p:ext uri="{BB962C8B-B14F-4D97-AF65-F5344CB8AC3E}">
        <p14:creationId xmlns:p14="http://schemas.microsoft.com/office/powerpoint/2010/main" val="281510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C96E-EE5D-2AD9-C2C8-F3103D3F1FF3}"/>
              </a:ext>
            </a:extLst>
          </p:cNvPr>
          <p:cNvSpPr>
            <a:spLocks noGrp="1"/>
          </p:cNvSpPr>
          <p:nvPr>
            <p:ph type="title"/>
          </p:nvPr>
        </p:nvSpPr>
        <p:spPr/>
        <p:txBody>
          <a:bodyPr/>
          <a:lstStyle/>
          <a:p>
            <a:r>
              <a:rPr lang="en-US">
                <a:ea typeface="Calibri"/>
                <a:cs typeface="Calibri"/>
              </a:rPr>
              <a:t>Building Cohorts with Atlas</a:t>
            </a:r>
            <a:endParaRPr lang="en-US"/>
          </a:p>
        </p:txBody>
      </p:sp>
      <p:pic>
        <p:nvPicPr>
          <p:cNvPr id="6" name="Content Placeholder 5" descr="A screenshot of a computer&#10;&#10;AI-generated content may be incorrect.">
            <a:extLst>
              <a:ext uri="{FF2B5EF4-FFF2-40B4-BE49-F238E27FC236}">
                <a16:creationId xmlns:a16="http://schemas.microsoft.com/office/drawing/2014/main" id="{3971E807-E68D-3393-22B7-36E724BB4895}"/>
              </a:ext>
            </a:extLst>
          </p:cNvPr>
          <p:cNvPicPr>
            <a:picLocks noGrp="1" noChangeAspect="1"/>
          </p:cNvPicPr>
          <p:nvPr>
            <p:ph idx="1"/>
          </p:nvPr>
        </p:nvPicPr>
        <p:blipFill>
          <a:blip r:embed="rId2"/>
          <a:stretch>
            <a:fillRect/>
          </a:stretch>
        </p:blipFill>
        <p:spPr>
          <a:xfrm>
            <a:off x="1639432" y="927463"/>
            <a:ext cx="9557569" cy="5464311"/>
          </a:xfrm>
          <a:prstGeom prst="rect">
            <a:avLst/>
          </a:prstGeom>
        </p:spPr>
      </p:pic>
    </p:spTree>
    <p:extLst>
      <p:ext uri="{BB962C8B-B14F-4D97-AF65-F5344CB8AC3E}">
        <p14:creationId xmlns:p14="http://schemas.microsoft.com/office/powerpoint/2010/main" val="1082196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86DB6-2E7B-014F-B961-3AE8FF365B87}"/>
              </a:ext>
            </a:extLst>
          </p:cNvPr>
          <p:cNvSpPr>
            <a:spLocks noGrp="1"/>
          </p:cNvSpPr>
          <p:nvPr>
            <p:ph type="title"/>
          </p:nvPr>
        </p:nvSpPr>
        <p:spPr/>
        <p:txBody>
          <a:bodyPr/>
          <a:lstStyle/>
          <a:p>
            <a:r>
              <a:rPr lang="en-US">
                <a:ea typeface="Calibri"/>
                <a:cs typeface="Calibri"/>
              </a:rPr>
              <a:t>Building cohorts with </a:t>
            </a:r>
            <a:r>
              <a:rPr lang="en-US" err="1">
                <a:ea typeface="Calibri"/>
                <a:cs typeface="Calibri"/>
              </a:rPr>
              <a:t>Capr</a:t>
            </a:r>
          </a:p>
        </p:txBody>
      </p:sp>
      <p:sp>
        <p:nvSpPr>
          <p:cNvPr id="6" name="Content Placeholder 5">
            <a:extLst>
              <a:ext uri="{FF2B5EF4-FFF2-40B4-BE49-F238E27FC236}">
                <a16:creationId xmlns:a16="http://schemas.microsoft.com/office/drawing/2014/main" id="{67C9A84E-2FBA-C2C6-CC74-5BC1BBFB6CCE}"/>
              </a:ext>
            </a:extLst>
          </p:cNvPr>
          <p:cNvSpPr>
            <a:spLocks noGrp="1"/>
          </p:cNvSpPr>
          <p:nvPr>
            <p:ph idx="1"/>
          </p:nvPr>
        </p:nvSpPr>
        <p:spPr>
          <a:ln>
            <a:solidFill>
              <a:srgbClr val="4472C4"/>
            </a:solidFill>
          </a:ln>
        </p:spPr>
        <p:txBody>
          <a:bodyPr vert="horz" lIns="91440" tIns="45720" rIns="91440" bIns="45720" rtlCol="0" anchor="t">
            <a:normAutofit/>
          </a:bodyPr>
          <a:lstStyle/>
          <a:p>
            <a:pPr>
              <a:buNone/>
            </a:pPr>
            <a:r>
              <a:rPr lang="en-US" sz="2000">
                <a:latin typeface="Consolas"/>
                <a:ea typeface="+mn-lt"/>
                <a:cs typeface="+mn-lt"/>
              </a:rPr>
              <a:t>library(</a:t>
            </a:r>
            <a:r>
              <a:rPr lang="en-US" sz="2000" err="1">
                <a:latin typeface="Consolas"/>
                <a:ea typeface="+mn-lt"/>
                <a:cs typeface="+mn-lt"/>
              </a:rPr>
              <a:t>Capr</a:t>
            </a:r>
            <a:r>
              <a:rPr lang="en-US" sz="2000">
                <a:latin typeface="Consolas"/>
                <a:ea typeface="+mn-lt"/>
                <a:cs typeface="+mn-lt"/>
              </a:rPr>
              <a:t>)</a:t>
            </a:r>
            <a:endParaRPr lang="en-US" sz="2000">
              <a:latin typeface="Consolas"/>
            </a:endParaRPr>
          </a:p>
          <a:p>
            <a:pPr>
              <a:buNone/>
            </a:pPr>
            <a:endParaRPr lang="en-US" sz="2000">
              <a:latin typeface="Consolas"/>
              <a:ea typeface="+mn-lt"/>
              <a:cs typeface="+mn-lt"/>
            </a:endParaRPr>
          </a:p>
          <a:p>
            <a:pPr>
              <a:buNone/>
            </a:pPr>
            <a:r>
              <a:rPr lang="en-US" sz="2000">
                <a:latin typeface="Consolas"/>
                <a:ea typeface="+mn-lt"/>
                <a:cs typeface="+mn-lt"/>
              </a:rPr>
              <a:t>GLP1 &lt;- cs(descendants(93143,44506754,40170911,1583722,45774435,44816332))</a:t>
            </a:r>
            <a:endParaRPr lang="en-US" sz="2000">
              <a:latin typeface="Consolas"/>
              <a:ea typeface="Calibri"/>
              <a:cs typeface="Calibri"/>
            </a:endParaRPr>
          </a:p>
          <a:p>
            <a:pPr>
              <a:buNone/>
            </a:pPr>
            <a:endParaRPr lang="en-US" sz="2000">
              <a:latin typeface="Consolas"/>
              <a:ea typeface="+mn-lt"/>
              <a:cs typeface="+mn-lt"/>
            </a:endParaRPr>
          </a:p>
          <a:p>
            <a:pPr>
              <a:buNone/>
            </a:pPr>
            <a:r>
              <a:rPr lang="en-US" sz="2000">
                <a:latin typeface="Consolas"/>
                <a:ea typeface="+mn-lt"/>
                <a:cs typeface="+mn-lt"/>
              </a:rPr>
              <a:t>GPL1CohortDefinition &lt;- cohort(</a:t>
            </a:r>
            <a:endParaRPr lang="en-US" sz="2000">
              <a:latin typeface="Consolas"/>
            </a:endParaRPr>
          </a:p>
          <a:p>
            <a:pPr>
              <a:buNone/>
            </a:pPr>
            <a:r>
              <a:rPr lang="en-US" sz="2000">
                <a:latin typeface="Consolas"/>
                <a:ea typeface="+mn-lt"/>
                <a:cs typeface="+mn-lt"/>
              </a:rPr>
              <a:t>  entry = entry(</a:t>
            </a:r>
            <a:r>
              <a:rPr lang="en-US" sz="2000" err="1">
                <a:latin typeface="Consolas"/>
                <a:ea typeface="+mn-lt"/>
                <a:cs typeface="+mn-lt"/>
              </a:rPr>
              <a:t>drugExposure</a:t>
            </a:r>
            <a:r>
              <a:rPr lang="en-US" sz="2000">
                <a:latin typeface="Consolas"/>
                <a:ea typeface="+mn-lt"/>
                <a:cs typeface="+mn-lt"/>
              </a:rPr>
              <a:t>(GLP1, </a:t>
            </a:r>
            <a:r>
              <a:rPr lang="en-US" sz="2000" err="1">
                <a:latin typeface="Consolas"/>
                <a:ea typeface="+mn-lt"/>
                <a:cs typeface="+mn-lt"/>
              </a:rPr>
              <a:t>firstOccurrence</a:t>
            </a:r>
            <a:r>
              <a:rPr lang="en-US" sz="2000">
                <a:latin typeface="Consolas"/>
                <a:ea typeface="+mn-lt"/>
                <a:cs typeface="+mn-lt"/>
              </a:rPr>
              <a:t>()), </a:t>
            </a:r>
            <a:endParaRPr lang="en-US" sz="2000">
              <a:latin typeface="Consolas"/>
            </a:endParaRPr>
          </a:p>
          <a:p>
            <a:pPr>
              <a:buNone/>
            </a:pPr>
            <a:r>
              <a:rPr lang="en-US" sz="2000">
                <a:latin typeface="Consolas"/>
                <a:ea typeface="+mn-lt"/>
                <a:cs typeface="+mn-lt"/>
              </a:rPr>
              <a:t>                </a:t>
            </a:r>
            <a:r>
              <a:rPr lang="en-US" sz="2000" err="1">
                <a:latin typeface="Consolas"/>
                <a:ea typeface="+mn-lt"/>
                <a:cs typeface="+mn-lt"/>
              </a:rPr>
              <a:t>continuousObservation</a:t>
            </a:r>
            <a:r>
              <a:rPr lang="en-US" sz="2000">
                <a:latin typeface="Consolas"/>
                <a:ea typeface="+mn-lt"/>
                <a:cs typeface="+mn-lt"/>
              </a:rPr>
              <a:t>(</a:t>
            </a:r>
            <a:r>
              <a:rPr lang="en-US" sz="2000" err="1">
                <a:latin typeface="Consolas"/>
                <a:ea typeface="+mn-lt"/>
                <a:cs typeface="+mn-lt"/>
              </a:rPr>
              <a:t>priorDays</a:t>
            </a:r>
            <a:r>
              <a:rPr lang="en-US" sz="2000">
                <a:latin typeface="Consolas"/>
                <a:ea typeface="+mn-lt"/>
                <a:cs typeface="+mn-lt"/>
              </a:rPr>
              <a:t> = 365L),</a:t>
            </a:r>
            <a:endParaRPr lang="en-US" sz="2000">
              <a:latin typeface="Consolas"/>
            </a:endParaRPr>
          </a:p>
          <a:p>
            <a:pPr>
              <a:buNone/>
            </a:pPr>
            <a:r>
              <a:rPr lang="en-US" sz="2000">
                <a:latin typeface="Consolas"/>
                <a:ea typeface="+mn-lt"/>
                <a:cs typeface="+mn-lt"/>
              </a:rPr>
              <a:t>                </a:t>
            </a:r>
            <a:r>
              <a:rPr lang="en-US" sz="2000" err="1">
                <a:latin typeface="Consolas"/>
                <a:ea typeface="+mn-lt"/>
                <a:cs typeface="+mn-lt"/>
              </a:rPr>
              <a:t>primaryCriteriaLimit</a:t>
            </a:r>
            <a:r>
              <a:rPr lang="en-US" sz="2000">
                <a:latin typeface="Consolas"/>
                <a:ea typeface="+mn-lt"/>
                <a:cs typeface="+mn-lt"/>
              </a:rPr>
              <a:t> = "First"),</a:t>
            </a:r>
            <a:endParaRPr lang="en-US" sz="2000">
              <a:latin typeface="Consolas"/>
            </a:endParaRPr>
          </a:p>
          <a:p>
            <a:pPr>
              <a:buNone/>
            </a:pPr>
            <a:r>
              <a:rPr lang="en-US" sz="2000">
                <a:latin typeface="Consolas"/>
                <a:ea typeface="+mn-lt"/>
                <a:cs typeface="+mn-lt"/>
              </a:rPr>
              <a:t>  exit = </a:t>
            </a:r>
            <a:r>
              <a:rPr lang="en-US" sz="2000" err="1">
                <a:latin typeface="Consolas"/>
                <a:ea typeface="+mn-lt"/>
                <a:cs typeface="+mn-lt"/>
              </a:rPr>
              <a:t>drugExit</a:t>
            </a:r>
            <a:r>
              <a:rPr lang="en-US" sz="2000">
                <a:latin typeface="Consolas"/>
                <a:ea typeface="+mn-lt"/>
                <a:cs typeface="+mn-lt"/>
              </a:rPr>
              <a:t>(GLP1, </a:t>
            </a:r>
            <a:r>
              <a:rPr lang="en-US" sz="2000" err="1">
                <a:latin typeface="Consolas"/>
                <a:ea typeface="+mn-lt"/>
                <a:cs typeface="+mn-lt"/>
              </a:rPr>
              <a:t>persistenceWindow</a:t>
            </a:r>
            <a:r>
              <a:rPr lang="en-US" sz="2000">
                <a:latin typeface="Consolas"/>
                <a:ea typeface="+mn-lt"/>
                <a:cs typeface="+mn-lt"/>
              </a:rPr>
              <a:t> = 30L)</a:t>
            </a:r>
            <a:endParaRPr lang="en-US" sz="2000">
              <a:latin typeface="Consolas"/>
            </a:endParaRPr>
          </a:p>
          <a:p>
            <a:pPr marL="0" indent="0">
              <a:buNone/>
            </a:pPr>
            <a:r>
              <a:rPr lang="en-US" sz="2000">
                <a:latin typeface="Consolas"/>
                <a:ea typeface="+mn-lt"/>
                <a:cs typeface="+mn-lt"/>
              </a:rPr>
              <a:t>)</a:t>
            </a:r>
            <a:endParaRPr lang="en-US" sz="2000">
              <a:latin typeface="Consolas"/>
            </a:endParaRPr>
          </a:p>
        </p:txBody>
      </p:sp>
    </p:spTree>
    <p:extLst>
      <p:ext uri="{BB962C8B-B14F-4D97-AF65-F5344CB8AC3E}">
        <p14:creationId xmlns:p14="http://schemas.microsoft.com/office/powerpoint/2010/main" val="1542132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20E5F-4FB5-722A-F0E7-D195EBE9C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7F2CB-5A84-5870-5CB5-E851450F2545}"/>
              </a:ext>
            </a:extLst>
          </p:cNvPr>
          <p:cNvSpPr>
            <a:spLocks noGrp="1"/>
          </p:cNvSpPr>
          <p:nvPr>
            <p:ph type="title"/>
          </p:nvPr>
        </p:nvSpPr>
        <p:spPr/>
        <p:txBody>
          <a:bodyPr/>
          <a:lstStyle/>
          <a:p>
            <a:r>
              <a:rPr lang="en-US">
                <a:ea typeface="Calibri"/>
                <a:cs typeface="Calibri"/>
              </a:rPr>
              <a:t>Building lots of cohorts with </a:t>
            </a:r>
            <a:r>
              <a:rPr lang="en-US" err="1">
                <a:ea typeface="Calibri"/>
                <a:cs typeface="Calibri"/>
              </a:rPr>
              <a:t>Capr</a:t>
            </a:r>
            <a:endParaRPr lang="en-US">
              <a:ea typeface="Calibri"/>
              <a:cs typeface="Calibri"/>
            </a:endParaRPr>
          </a:p>
        </p:txBody>
      </p:sp>
      <p:sp>
        <p:nvSpPr>
          <p:cNvPr id="6" name="Content Placeholder 5">
            <a:extLst>
              <a:ext uri="{FF2B5EF4-FFF2-40B4-BE49-F238E27FC236}">
                <a16:creationId xmlns:a16="http://schemas.microsoft.com/office/drawing/2014/main" id="{0D87575B-ECD9-8969-3CC8-3E364353C9A1}"/>
              </a:ext>
            </a:extLst>
          </p:cNvPr>
          <p:cNvSpPr>
            <a:spLocks noGrp="1"/>
          </p:cNvSpPr>
          <p:nvPr>
            <p:ph idx="1"/>
          </p:nvPr>
        </p:nvSpPr>
        <p:spPr>
          <a:ln>
            <a:solidFill>
              <a:srgbClr val="4472C4"/>
            </a:solidFill>
          </a:ln>
        </p:spPr>
        <p:txBody>
          <a:bodyPr vert="horz" lIns="91440" tIns="45720" rIns="91440" bIns="45720" rtlCol="0" anchor="t">
            <a:normAutofit fontScale="92500" lnSpcReduction="10000"/>
          </a:bodyPr>
          <a:lstStyle/>
          <a:p>
            <a:pPr>
              <a:buNone/>
            </a:pPr>
            <a:r>
              <a:rPr lang="en-US" sz="2100">
                <a:latin typeface="Consolas"/>
                <a:ea typeface="+mn-lt"/>
                <a:cs typeface="+mn-lt"/>
              </a:rPr>
              <a:t>library(</a:t>
            </a:r>
            <a:r>
              <a:rPr lang="en-US" sz="2100" err="1">
                <a:latin typeface="Consolas"/>
                <a:ea typeface="+mn-lt"/>
                <a:cs typeface="+mn-lt"/>
              </a:rPr>
              <a:t>Capr</a:t>
            </a:r>
            <a:r>
              <a:rPr lang="en-US" sz="2100">
                <a:latin typeface="Consolas"/>
                <a:ea typeface="+mn-lt"/>
                <a:cs typeface="+mn-lt"/>
              </a:rPr>
              <a:t>)</a:t>
            </a:r>
            <a:endParaRPr lang="en-US"/>
          </a:p>
          <a:p>
            <a:pPr>
              <a:buNone/>
            </a:pPr>
            <a:r>
              <a:rPr lang="en-US" sz="2000">
                <a:latin typeface="Consolas"/>
                <a:ea typeface="+mn-lt"/>
                <a:cs typeface="+mn-lt"/>
              </a:rPr>
              <a:t># cohort template function</a:t>
            </a:r>
            <a:endParaRPr lang="en-US"/>
          </a:p>
          <a:p>
            <a:pPr>
              <a:buNone/>
            </a:pPr>
            <a:r>
              <a:rPr lang="en-US" sz="2000" err="1">
                <a:latin typeface="Consolas"/>
                <a:ea typeface="+mn-lt"/>
                <a:cs typeface="+mn-lt"/>
              </a:rPr>
              <a:t>DrugEraCohortDefinition</a:t>
            </a:r>
            <a:r>
              <a:rPr lang="en-US" sz="2000">
                <a:latin typeface="Consolas"/>
                <a:ea typeface="+mn-lt"/>
                <a:cs typeface="+mn-lt"/>
              </a:rPr>
              <a:t> &lt;- function(</a:t>
            </a:r>
            <a:r>
              <a:rPr lang="en-US" sz="2000" err="1">
                <a:latin typeface="Consolas"/>
                <a:ea typeface="+mn-lt"/>
                <a:cs typeface="+mn-lt"/>
              </a:rPr>
              <a:t>drugConceptSet</a:t>
            </a:r>
            <a:r>
              <a:rPr lang="en-US" sz="2000">
                <a:latin typeface="Consolas"/>
                <a:ea typeface="+mn-lt"/>
                <a:cs typeface="+mn-lt"/>
              </a:rPr>
              <a:t>) {</a:t>
            </a:r>
          </a:p>
          <a:p>
            <a:pPr>
              <a:buNone/>
            </a:pPr>
            <a:r>
              <a:rPr lang="en-US" sz="2000">
                <a:latin typeface="Consolas"/>
                <a:ea typeface="+mn-lt"/>
                <a:cs typeface="+mn-lt"/>
              </a:rPr>
              <a:t>  cohort(</a:t>
            </a:r>
            <a:endParaRPr lang="en-US" sz="2000">
              <a:latin typeface="Consolas"/>
            </a:endParaRPr>
          </a:p>
          <a:p>
            <a:pPr>
              <a:buNone/>
            </a:pPr>
            <a:r>
              <a:rPr lang="en-US" sz="2000">
                <a:latin typeface="Consolas"/>
                <a:ea typeface="+mn-lt"/>
                <a:cs typeface="+mn-lt"/>
              </a:rPr>
              <a:t>    entry = entry(</a:t>
            </a:r>
            <a:r>
              <a:rPr lang="en-US" sz="2000" err="1">
                <a:latin typeface="Consolas"/>
                <a:ea typeface="+mn-lt"/>
                <a:cs typeface="+mn-lt"/>
              </a:rPr>
              <a:t>drugExposure</a:t>
            </a:r>
            <a:r>
              <a:rPr lang="en-US" sz="2000">
                <a:latin typeface="Consolas"/>
                <a:ea typeface="+mn-lt"/>
                <a:cs typeface="+mn-lt"/>
              </a:rPr>
              <a:t>(</a:t>
            </a:r>
            <a:r>
              <a:rPr lang="en-US" sz="2000" err="1">
                <a:latin typeface="Consolas"/>
                <a:ea typeface="+mn-lt"/>
                <a:cs typeface="+mn-lt"/>
              </a:rPr>
              <a:t>drugConceptSet</a:t>
            </a:r>
            <a:r>
              <a:rPr lang="en-US" sz="2000">
                <a:latin typeface="Consolas"/>
                <a:ea typeface="+mn-lt"/>
                <a:cs typeface="+mn-lt"/>
              </a:rPr>
              <a:t>, </a:t>
            </a:r>
            <a:r>
              <a:rPr lang="en-US" sz="2000" err="1">
                <a:latin typeface="Consolas"/>
                <a:ea typeface="+mn-lt"/>
                <a:cs typeface="+mn-lt"/>
              </a:rPr>
              <a:t>firstOccurrence</a:t>
            </a:r>
            <a:r>
              <a:rPr lang="en-US" sz="2000">
                <a:latin typeface="Consolas"/>
                <a:ea typeface="+mn-lt"/>
                <a:cs typeface="+mn-lt"/>
              </a:rPr>
              <a:t>()), </a:t>
            </a:r>
            <a:endParaRPr lang="en-US" sz="2000">
              <a:latin typeface="Consolas"/>
            </a:endParaRPr>
          </a:p>
          <a:p>
            <a:pPr>
              <a:buNone/>
            </a:pPr>
            <a:r>
              <a:rPr lang="en-US" sz="2000">
                <a:latin typeface="Consolas"/>
                <a:ea typeface="+mn-lt"/>
                <a:cs typeface="+mn-lt"/>
              </a:rPr>
              <a:t>                  </a:t>
            </a:r>
            <a:r>
              <a:rPr lang="en-US" sz="2000" err="1">
                <a:latin typeface="Consolas"/>
                <a:ea typeface="+mn-lt"/>
                <a:cs typeface="+mn-lt"/>
              </a:rPr>
              <a:t>continuousObservation</a:t>
            </a:r>
            <a:r>
              <a:rPr lang="en-US" sz="2000">
                <a:latin typeface="Consolas"/>
                <a:ea typeface="+mn-lt"/>
                <a:cs typeface="+mn-lt"/>
              </a:rPr>
              <a:t>(</a:t>
            </a:r>
            <a:r>
              <a:rPr lang="en-US" sz="2000" err="1">
                <a:latin typeface="Consolas"/>
                <a:ea typeface="+mn-lt"/>
                <a:cs typeface="+mn-lt"/>
              </a:rPr>
              <a:t>priorDays</a:t>
            </a:r>
            <a:r>
              <a:rPr lang="en-US" sz="2000">
                <a:latin typeface="Consolas"/>
                <a:ea typeface="+mn-lt"/>
                <a:cs typeface="+mn-lt"/>
              </a:rPr>
              <a:t> = 365L),</a:t>
            </a:r>
            <a:endParaRPr lang="en-US" sz="2000">
              <a:latin typeface="Consolas"/>
            </a:endParaRPr>
          </a:p>
          <a:p>
            <a:pPr>
              <a:buNone/>
            </a:pPr>
            <a:r>
              <a:rPr lang="en-US" sz="2000">
                <a:latin typeface="Consolas"/>
                <a:ea typeface="+mn-lt"/>
                <a:cs typeface="+mn-lt"/>
              </a:rPr>
              <a:t>                  </a:t>
            </a:r>
            <a:r>
              <a:rPr lang="en-US" sz="2000" err="1">
                <a:latin typeface="Consolas"/>
                <a:ea typeface="+mn-lt"/>
                <a:cs typeface="+mn-lt"/>
              </a:rPr>
              <a:t>primaryCriteriaLimit</a:t>
            </a:r>
            <a:r>
              <a:rPr lang="en-US" sz="2000">
                <a:latin typeface="Consolas"/>
                <a:ea typeface="+mn-lt"/>
                <a:cs typeface="+mn-lt"/>
              </a:rPr>
              <a:t> = "First"),</a:t>
            </a:r>
            <a:endParaRPr lang="en-US" sz="2000">
              <a:latin typeface="Consolas"/>
            </a:endParaRPr>
          </a:p>
          <a:p>
            <a:pPr>
              <a:buNone/>
            </a:pPr>
            <a:r>
              <a:rPr lang="en-US" sz="2000">
                <a:latin typeface="Consolas"/>
                <a:ea typeface="+mn-lt"/>
                <a:cs typeface="+mn-lt"/>
              </a:rPr>
              <a:t>    exit = </a:t>
            </a:r>
            <a:r>
              <a:rPr lang="en-US" sz="2000" err="1">
                <a:latin typeface="Consolas"/>
                <a:ea typeface="+mn-lt"/>
                <a:cs typeface="+mn-lt"/>
              </a:rPr>
              <a:t>drugExit</a:t>
            </a:r>
            <a:r>
              <a:rPr lang="en-US" sz="2000">
                <a:latin typeface="Consolas"/>
                <a:ea typeface="+mn-lt"/>
                <a:cs typeface="+mn-lt"/>
              </a:rPr>
              <a:t>(</a:t>
            </a:r>
            <a:r>
              <a:rPr lang="en-US" sz="2000" err="1">
                <a:latin typeface="Consolas"/>
                <a:ea typeface="+mn-lt"/>
                <a:cs typeface="+mn-lt"/>
              </a:rPr>
              <a:t>drugConceptSet</a:t>
            </a:r>
            <a:r>
              <a:rPr lang="en-US" sz="2000">
                <a:latin typeface="Consolas"/>
                <a:ea typeface="+mn-lt"/>
                <a:cs typeface="+mn-lt"/>
              </a:rPr>
              <a:t>, </a:t>
            </a:r>
            <a:r>
              <a:rPr lang="en-US" sz="2000" err="1">
                <a:latin typeface="Consolas"/>
                <a:ea typeface="+mn-lt"/>
                <a:cs typeface="+mn-lt"/>
              </a:rPr>
              <a:t>persistenceWindow</a:t>
            </a:r>
            <a:r>
              <a:rPr lang="en-US" sz="2000">
                <a:latin typeface="Consolas"/>
                <a:ea typeface="+mn-lt"/>
                <a:cs typeface="+mn-lt"/>
              </a:rPr>
              <a:t> = 30L)</a:t>
            </a:r>
            <a:endParaRPr lang="en-US" sz="2000">
              <a:latin typeface="Consolas"/>
            </a:endParaRPr>
          </a:p>
          <a:p>
            <a:pPr marL="0" indent="0">
              <a:buNone/>
            </a:pPr>
            <a:r>
              <a:rPr lang="en-US" sz="2000">
                <a:latin typeface="Consolas"/>
                <a:ea typeface="+mn-lt"/>
                <a:cs typeface="+mn-lt"/>
              </a:rPr>
              <a:t>  )</a:t>
            </a:r>
          </a:p>
          <a:p>
            <a:pPr marL="0" indent="0">
              <a:buNone/>
            </a:pPr>
            <a:r>
              <a:rPr lang="en-US" sz="2000">
                <a:latin typeface="Consolas"/>
                <a:ea typeface="Calibri"/>
                <a:cs typeface="Calibri"/>
              </a:rPr>
              <a:t>}</a:t>
            </a:r>
          </a:p>
          <a:p>
            <a:pPr>
              <a:buNone/>
            </a:pPr>
            <a:endParaRPr lang="en-US" sz="2000">
              <a:latin typeface="Consolas"/>
              <a:ea typeface="Calibri"/>
              <a:cs typeface="Calibri"/>
            </a:endParaRPr>
          </a:p>
          <a:p>
            <a:pPr>
              <a:buNone/>
            </a:pPr>
            <a:r>
              <a:rPr lang="en-US" sz="2000">
                <a:latin typeface="Consolas"/>
                <a:ea typeface="Calibri"/>
                <a:cs typeface="Calibri"/>
              </a:rPr>
              <a:t>GLP1 &lt;- cs(descendants(93143,44506754,40170911,1583722,45774435,44816332))</a:t>
            </a:r>
            <a:endParaRPr lang="en-US" sz="2000">
              <a:solidFill>
                <a:srgbClr val="000000"/>
              </a:solidFill>
              <a:latin typeface="Consolas"/>
              <a:ea typeface="Calibri"/>
              <a:cs typeface="Calibri"/>
            </a:endParaRPr>
          </a:p>
          <a:p>
            <a:pPr>
              <a:buNone/>
            </a:pPr>
            <a:endParaRPr lang="en-US" sz="2000">
              <a:solidFill>
                <a:srgbClr val="000000"/>
              </a:solidFill>
              <a:latin typeface="Consolas"/>
              <a:ea typeface="Calibri"/>
              <a:cs typeface="Calibri"/>
            </a:endParaRPr>
          </a:p>
          <a:p>
            <a:pPr marL="0" indent="0">
              <a:buNone/>
            </a:pPr>
            <a:r>
              <a:rPr lang="en-US" sz="2000" err="1">
                <a:latin typeface="Consolas"/>
                <a:ea typeface="Calibri"/>
                <a:cs typeface="Calibri"/>
              </a:rPr>
              <a:t>DrugEraCohortDefinition</a:t>
            </a:r>
            <a:r>
              <a:rPr lang="en-US" sz="2000">
                <a:latin typeface="Consolas"/>
                <a:ea typeface="Calibri"/>
                <a:cs typeface="Calibri"/>
              </a:rPr>
              <a:t>(</a:t>
            </a:r>
            <a:r>
              <a:rPr lang="en-US" sz="2000" err="1">
                <a:latin typeface="Consolas"/>
                <a:ea typeface="Calibri"/>
                <a:cs typeface="Calibri"/>
              </a:rPr>
              <a:t>drugConceptSet</a:t>
            </a:r>
            <a:r>
              <a:rPr lang="en-US" sz="2000">
                <a:latin typeface="Consolas"/>
                <a:ea typeface="Calibri"/>
                <a:cs typeface="Calibri"/>
              </a:rPr>
              <a:t> = GLP1)</a:t>
            </a:r>
          </a:p>
          <a:p>
            <a:pPr marL="0" indent="0">
              <a:buNone/>
            </a:pPr>
            <a:r>
              <a:rPr lang="en-US" sz="2100" err="1">
                <a:latin typeface="Consolas"/>
                <a:ea typeface="Calibri"/>
                <a:cs typeface="Calibri"/>
              </a:rPr>
              <a:t>DrugEraCohortDefinition</a:t>
            </a:r>
            <a:r>
              <a:rPr lang="en-US" sz="2100">
                <a:latin typeface="Consolas"/>
                <a:ea typeface="Calibri"/>
                <a:cs typeface="Calibri"/>
              </a:rPr>
              <a:t>(</a:t>
            </a:r>
            <a:r>
              <a:rPr lang="en-US" sz="2000" err="1">
                <a:latin typeface="Consolas"/>
                <a:ea typeface="Calibri"/>
                <a:cs typeface="Calibri"/>
              </a:rPr>
              <a:t>drugConceptSet</a:t>
            </a:r>
            <a:r>
              <a:rPr lang="en-US" sz="2000">
                <a:latin typeface="Consolas"/>
                <a:ea typeface="Calibri"/>
                <a:cs typeface="Calibri"/>
              </a:rPr>
              <a:t> = </a:t>
            </a:r>
            <a:r>
              <a:rPr lang="en-US" sz="2100">
                <a:latin typeface="Consolas"/>
                <a:ea typeface="Calibri"/>
                <a:cs typeface="Calibri"/>
              </a:rPr>
              <a:t>DPP4)</a:t>
            </a:r>
            <a:endParaRPr lang="en-US">
              <a:ea typeface="Calibri"/>
              <a:cs typeface="Calibri"/>
            </a:endParaRPr>
          </a:p>
        </p:txBody>
      </p:sp>
    </p:spTree>
    <p:extLst>
      <p:ext uri="{BB962C8B-B14F-4D97-AF65-F5344CB8AC3E}">
        <p14:creationId xmlns:p14="http://schemas.microsoft.com/office/powerpoint/2010/main" val="4022920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C40E-C88F-C382-91BD-43024FAD1073}"/>
              </a:ext>
            </a:extLst>
          </p:cNvPr>
          <p:cNvSpPr>
            <a:spLocks noGrp="1"/>
          </p:cNvSpPr>
          <p:nvPr>
            <p:ph type="title"/>
          </p:nvPr>
        </p:nvSpPr>
        <p:spPr/>
        <p:txBody>
          <a:bodyPr/>
          <a:lstStyle/>
          <a:p>
            <a:r>
              <a:rPr lang="en-US" dirty="0">
                <a:ea typeface="Calibri"/>
                <a:cs typeface="Calibri"/>
              </a:rPr>
              <a:t>Cohort Definition</a:t>
            </a:r>
            <a:endParaRPr lang="en-US" dirty="0"/>
          </a:p>
        </p:txBody>
      </p:sp>
      <p:sp>
        <p:nvSpPr>
          <p:cNvPr id="4" name="TextBox 3">
            <a:extLst>
              <a:ext uri="{FF2B5EF4-FFF2-40B4-BE49-F238E27FC236}">
                <a16:creationId xmlns:a16="http://schemas.microsoft.com/office/drawing/2014/main" id="{E2C3F9D8-D8AF-B8BB-0814-894A2CCFC846}"/>
              </a:ext>
            </a:extLst>
          </p:cNvPr>
          <p:cNvSpPr txBox="1"/>
          <p:nvPr/>
        </p:nvSpPr>
        <p:spPr>
          <a:xfrm>
            <a:off x="1731573" y="3671439"/>
            <a:ext cx="13237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Calibri"/>
                <a:cs typeface="Calibri"/>
              </a:rPr>
              <a:t>Atlas</a:t>
            </a:r>
            <a:endParaRPr lang="en-US">
              <a:ea typeface="Calibri"/>
              <a:cs typeface="Calibri"/>
            </a:endParaRPr>
          </a:p>
        </p:txBody>
      </p:sp>
      <p:sp>
        <p:nvSpPr>
          <p:cNvPr id="5" name="TextBox 4">
            <a:extLst>
              <a:ext uri="{FF2B5EF4-FFF2-40B4-BE49-F238E27FC236}">
                <a16:creationId xmlns:a16="http://schemas.microsoft.com/office/drawing/2014/main" id="{3B42E505-71A9-CF57-9B95-6E938494D806}"/>
              </a:ext>
            </a:extLst>
          </p:cNvPr>
          <p:cNvSpPr txBox="1"/>
          <p:nvPr/>
        </p:nvSpPr>
        <p:spPr>
          <a:xfrm>
            <a:off x="1791243" y="4783233"/>
            <a:ext cx="13237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err="1">
                <a:ea typeface="Calibri"/>
                <a:cs typeface="Calibri"/>
              </a:rPr>
              <a:t>Capr</a:t>
            </a:r>
          </a:p>
        </p:txBody>
      </p:sp>
      <p:pic>
        <p:nvPicPr>
          <p:cNvPr id="6" name="Picture 5" descr="A person with arms outstretched and a circle with circles around him&#10;&#10;AI-generated content may be incorrect.">
            <a:extLst>
              <a:ext uri="{FF2B5EF4-FFF2-40B4-BE49-F238E27FC236}">
                <a16:creationId xmlns:a16="http://schemas.microsoft.com/office/drawing/2014/main" id="{B62FA804-F403-6A3E-CA83-EC0A3DCF6649}"/>
              </a:ext>
            </a:extLst>
          </p:cNvPr>
          <p:cNvPicPr>
            <a:picLocks noChangeAspect="1"/>
          </p:cNvPicPr>
          <p:nvPr/>
        </p:nvPicPr>
        <p:blipFill>
          <a:blip r:embed="rId2"/>
          <a:stretch>
            <a:fillRect/>
          </a:stretch>
        </p:blipFill>
        <p:spPr>
          <a:xfrm>
            <a:off x="661770" y="3426822"/>
            <a:ext cx="1092926" cy="1105990"/>
          </a:xfrm>
          <a:prstGeom prst="rect">
            <a:avLst/>
          </a:prstGeom>
          <a:ln w="6350">
            <a:solidFill>
              <a:schemeClr val="tx1"/>
            </a:solidFill>
          </a:ln>
        </p:spPr>
      </p:pic>
      <p:sp>
        <p:nvSpPr>
          <p:cNvPr id="7" name="TextBox 6">
            <a:extLst>
              <a:ext uri="{FF2B5EF4-FFF2-40B4-BE49-F238E27FC236}">
                <a16:creationId xmlns:a16="http://schemas.microsoft.com/office/drawing/2014/main" id="{D8478677-6D50-49F7-BE62-F15C9E129CF6}"/>
              </a:ext>
            </a:extLst>
          </p:cNvPr>
          <p:cNvSpPr txBox="1"/>
          <p:nvPr/>
        </p:nvSpPr>
        <p:spPr>
          <a:xfrm>
            <a:off x="7711941" y="1503648"/>
            <a:ext cx="12845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Calibri"/>
                <a:cs typeface="Calibri"/>
              </a:rPr>
              <a:t>Circe </a:t>
            </a:r>
          </a:p>
        </p:txBody>
      </p:sp>
      <p:sp>
        <p:nvSpPr>
          <p:cNvPr id="8" name="TextBox 7">
            <a:extLst>
              <a:ext uri="{FF2B5EF4-FFF2-40B4-BE49-F238E27FC236}">
                <a16:creationId xmlns:a16="http://schemas.microsoft.com/office/drawing/2014/main" id="{40E6C8D4-B020-1ED8-5004-EBDE609D9602}"/>
              </a:ext>
            </a:extLst>
          </p:cNvPr>
          <p:cNvSpPr txBox="1"/>
          <p:nvPr/>
        </p:nvSpPr>
        <p:spPr>
          <a:xfrm>
            <a:off x="5755579" y="2283550"/>
            <a:ext cx="13237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err="1">
                <a:ea typeface="Calibri"/>
                <a:cs typeface="Calibri"/>
              </a:rPr>
              <a:t>json</a:t>
            </a:r>
            <a:endParaRPr lang="en-US" err="1">
              <a:ea typeface="Calibri"/>
              <a:cs typeface="Calibri"/>
            </a:endParaRPr>
          </a:p>
        </p:txBody>
      </p:sp>
      <p:sp>
        <p:nvSpPr>
          <p:cNvPr id="9" name="TextBox 8">
            <a:extLst>
              <a:ext uri="{FF2B5EF4-FFF2-40B4-BE49-F238E27FC236}">
                <a16:creationId xmlns:a16="http://schemas.microsoft.com/office/drawing/2014/main" id="{EE535D2F-CBDB-9E78-3A9F-CFA0E1920DFD}"/>
              </a:ext>
            </a:extLst>
          </p:cNvPr>
          <p:cNvSpPr txBox="1"/>
          <p:nvPr/>
        </p:nvSpPr>
        <p:spPr>
          <a:xfrm>
            <a:off x="9763457" y="2283550"/>
            <a:ext cx="13237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ea typeface="Calibri"/>
                <a:cs typeface="Calibri"/>
              </a:rPr>
              <a:t>SQL</a:t>
            </a:r>
            <a:endParaRPr lang="en-US"/>
          </a:p>
        </p:txBody>
      </p:sp>
      <p:pic>
        <p:nvPicPr>
          <p:cNvPr id="10" name="Picture 9" descr="A screenshot of a computer code&#10;&#10;AI-generated content may be incorrect.">
            <a:extLst>
              <a:ext uri="{FF2B5EF4-FFF2-40B4-BE49-F238E27FC236}">
                <a16:creationId xmlns:a16="http://schemas.microsoft.com/office/drawing/2014/main" id="{DDAADC02-9638-0DD3-B13C-BB94B8F0DC2A}"/>
              </a:ext>
            </a:extLst>
          </p:cNvPr>
          <p:cNvPicPr>
            <a:picLocks noChangeAspect="1"/>
          </p:cNvPicPr>
          <p:nvPr/>
        </p:nvPicPr>
        <p:blipFill>
          <a:blip r:embed="rId3"/>
          <a:srcRect t="526" r="18794" b="37342"/>
          <a:stretch>
            <a:fillRect/>
          </a:stretch>
        </p:blipFill>
        <p:spPr>
          <a:xfrm>
            <a:off x="5152359" y="3032508"/>
            <a:ext cx="2522925" cy="3216702"/>
          </a:xfrm>
          <a:prstGeom prst="rect">
            <a:avLst/>
          </a:prstGeom>
          <a:ln w="12700">
            <a:solidFill>
              <a:schemeClr val="tx1"/>
            </a:solidFill>
          </a:ln>
        </p:spPr>
      </p:pic>
      <p:pic>
        <p:nvPicPr>
          <p:cNvPr id="11" name="Picture 10" descr="A screenshot of a computer program&#10;&#10;AI-generated content may be incorrect.">
            <a:extLst>
              <a:ext uri="{FF2B5EF4-FFF2-40B4-BE49-F238E27FC236}">
                <a16:creationId xmlns:a16="http://schemas.microsoft.com/office/drawing/2014/main" id="{A569B41C-3FE1-A348-2573-578B05505051}"/>
              </a:ext>
            </a:extLst>
          </p:cNvPr>
          <p:cNvPicPr>
            <a:picLocks noChangeAspect="1"/>
          </p:cNvPicPr>
          <p:nvPr/>
        </p:nvPicPr>
        <p:blipFill>
          <a:blip r:embed="rId4"/>
          <a:srcRect t="-340" r="66759" b="25304"/>
          <a:stretch>
            <a:fillRect/>
          </a:stretch>
        </p:blipFill>
        <p:spPr>
          <a:xfrm>
            <a:off x="8997244" y="2919898"/>
            <a:ext cx="2856098" cy="3433727"/>
          </a:xfrm>
          <a:prstGeom prst="rect">
            <a:avLst/>
          </a:prstGeom>
          <a:ln w="12700">
            <a:solidFill>
              <a:schemeClr val="tx1"/>
            </a:solidFill>
          </a:ln>
        </p:spPr>
      </p:pic>
      <p:cxnSp>
        <p:nvCxnSpPr>
          <p:cNvPr id="12" name="Straight Arrow Connector 11">
            <a:extLst>
              <a:ext uri="{FF2B5EF4-FFF2-40B4-BE49-F238E27FC236}">
                <a16:creationId xmlns:a16="http://schemas.microsoft.com/office/drawing/2014/main" id="{53C76BB3-D508-9A8B-848C-7949D2FA2C8B}"/>
              </a:ext>
            </a:extLst>
          </p:cNvPr>
          <p:cNvCxnSpPr/>
          <p:nvPr/>
        </p:nvCxnSpPr>
        <p:spPr>
          <a:xfrm>
            <a:off x="7806266" y="4634088"/>
            <a:ext cx="1027288" cy="112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0123307-2500-5646-93EE-51AA4441DD83}"/>
              </a:ext>
            </a:extLst>
          </p:cNvPr>
          <p:cNvCxnSpPr>
            <a:cxnSpLocks/>
          </p:cNvCxnSpPr>
          <p:nvPr/>
        </p:nvCxnSpPr>
        <p:spPr>
          <a:xfrm>
            <a:off x="2940755" y="4035775"/>
            <a:ext cx="2060220" cy="282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890B974-01F1-3D51-24DA-43E45ED28400}"/>
              </a:ext>
            </a:extLst>
          </p:cNvPr>
          <p:cNvCxnSpPr>
            <a:cxnSpLocks/>
          </p:cNvCxnSpPr>
          <p:nvPr/>
        </p:nvCxnSpPr>
        <p:spPr>
          <a:xfrm flipV="1">
            <a:off x="2940755" y="5159019"/>
            <a:ext cx="2065866" cy="56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close up of a flower&#10;&#10;AI-generated content may be incorrect.">
            <a:extLst>
              <a:ext uri="{FF2B5EF4-FFF2-40B4-BE49-F238E27FC236}">
                <a16:creationId xmlns:a16="http://schemas.microsoft.com/office/drawing/2014/main" id="{6C8B56EB-0B6F-47DF-999B-73C04976F757}"/>
              </a:ext>
            </a:extLst>
          </p:cNvPr>
          <p:cNvPicPr>
            <a:picLocks noChangeAspect="1"/>
          </p:cNvPicPr>
          <p:nvPr/>
        </p:nvPicPr>
        <p:blipFill>
          <a:blip r:embed="rId5"/>
          <a:stretch>
            <a:fillRect/>
          </a:stretch>
        </p:blipFill>
        <p:spPr>
          <a:xfrm>
            <a:off x="741186" y="4785430"/>
            <a:ext cx="1001184" cy="933451"/>
          </a:xfrm>
          <a:prstGeom prst="rect">
            <a:avLst/>
          </a:prstGeom>
          <a:ln w="6350">
            <a:solidFill>
              <a:schemeClr val="tx1"/>
            </a:solidFill>
          </a:ln>
        </p:spPr>
      </p:pic>
      <p:cxnSp>
        <p:nvCxnSpPr>
          <p:cNvPr id="16" name="Straight Arrow Connector 15">
            <a:extLst>
              <a:ext uri="{FF2B5EF4-FFF2-40B4-BE49-F238E27FC236}">
                <a16:creationId xmlns:a16="http://schemas.microsoft.com/office/drawing/2014/main" id="{4D221B00-FC1C-C884-8328-BB29EBF02EE3}"/>
              </a:ext>
            </a:extLst>
          </p:cNvPr>
          <p:cNvCxnSpPr/>
          <p:nvPr/>
        </p:nvCxnSpPr>
        <p:spPr>
          <a:xfrm>
            <a:off x="5633155" y="2246489"/>
            <a:ext cx="5655733" cy="1128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517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3D568-79F6-FE7A-FD41-A8B8DD39E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7D077-09DA-9F67-8408-CF637C5C4003}"/>
              </a:ext>
            </a:extLst>
          </p:cNvPr>
          <p:cNvSpPr>
            <a:spLocks noGrp="1"/>
          </p:cNvSpPr>
          <p:nvPr>
            <p:ph type="title"/>
          </p:nvPr>
        </p:nvSpPr>
        <p:spPr/>
        <p:txBody>
          <a:bodyPr/>
          <a:lstStyle/>
          <a:p>
            <a:r>
              <a:rPr lang="en-US" dirty="0">
                <a:ea typeface="Calibri"/>
                <a:cs typeface="Calibri"/>
              </a:rPr>
              <a:t>Cohort Generation</a:t>
            </a:r>
            <a:endParaRPr lang="en-US" dirty="0"/>
          </a:p>
        </p:txBody>
      </p:sp>
      <p:sp>
        <p:nvSpPr>
          <p:cNvPr id="7" name="TextBox 6">
            <a:extLst>
              <a:ext uri="{FF2B5EF4-FFF2-40B4-BE49-F238E27FC236}">
                <a16:creationId xmlns:a16="http://schemas.microsoft.com/office/drawing/2014/main" id="{783C73B4-DC30-FE66-59C2-9B4BF4906B8C}"/>
              </a:ext>
            </a:extLst>
          </p:cNvPr>
          <p:cNvSpPr txBox="1"/>
          <p:nvPr/>
        </p:nvSpPr>
        <p:spPr>
          <a:xfrm>
            <a:off x="2782889" y="1433979"/>
            <a:ext cx="12845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Calibri"/>
                <a:cs typeface="Calibri"/>
              </a:rPr>
              <a:t>Circe </a:t>
            </a:r>
          </a:p>
        </p:txBody>
      </p:sp>
      <p:sp>
        <p:nvSpPr>
          <p:cNvPr id="8" name="TextBox 7">
            <a:extLst>
              <a:ext uri="{FF2B5EF4-FFF2-40B4-BE49-F238E27FC236}">
                <a16:creationId xmlns:a16="http://schemas.microsoft.com/office/drawing/2014/main" id="{16B31BFD-54F7-ED8A-2B30-A4BB1C1A048B}"/>
              </a:ext>
            </a:extLst>
          </p:cNvPr>
          <p:cNvSpPr txBox="1"/>
          <p:nvPr/>
        </p:nvSpPr>
        <p:spPr>
          <a:xfrm>
            <a:off x="826527" y="2213881"/>
            <a:ext cx="13237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err="1">
                <a:ea typeface="Calibri"/>
                <a:cs typeface="Calibri"/>
              </a:rPr>
              <a:t>json</a:t>
            </a:r>
            <a:endParaRPr lang="en-US" err="1">
              <a:ea typeface="Calibri"/>
              <a:cs typeface="Calibri"/>
            </a:endParaRPr>
          </a:p>
        </p:txBody>
      </p:sp>
      <p:sp>
        <p:nvSpPr>
          <p:cNvPr id="9" name="TextBox 8">
            <a:extLst>
              <a:ext uri="{FF2B5EF4-FFF2-40B4-BE49-F238E27FC236}">
                <a16:creationId xmlns:a16="http://schemas.microsoft.com/office/drawing/2014/main" id="{19FB672C-C188-DFB1-3A37-DD2913AB1B68}"/>
              </a:ext>
            </a:extLst>
          </p:cNvPr>
          <p:cNvSpPr txBox="1"/>
          <p:nvPr/>
        </p:nvSpPr>
        <p:spPr>
          <a:xfrm>
            <a:off x="4494771" y="2213881"/>
            <a:ext cx="13237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ea typeface="Calibri"/>
                <a:cs typeface="Calibri"/>
              </a:rPr>
              <a:t>SQL</a:t>
            </a:r>
            <a:endParaRPr lang="en-US"/>
          </a:p>
        </p:txBody>
      </p:sp>
      <p:pic>
        <p:nvPicPr>
          <p:cNvPr id="10" name="Picture 9" descr="A screenshot of a computer code&#10;&#10;AI-generated content may be incorrect.">
            <a:extLst>
              <a:ext uri="{FF2B5EF4-FFF2-40B4-BE49-F238E27FC236}">
                <a16:creationId xmlns:a16="http://schemas.microsoft.com/office/drawing/2014/main" id="{EF2939C6-1168-7BB5-355E-3A90876F1E34}"/>
              </a:ext>
            </a:extLst>
          </p:cNvPr>
          <p:cNvPicPr>
            <a:picLocks noChangeAspect="1"/>
          </p:cNvPicPr>
          <p:nvPr/>
        </p:nvPicPr>
        <p:blipFill>
          <a:blip r:embed="rId2"/>
          <a:srcRect t="526" r="18794" b="37342"/>
          <a:stretch>
            <a:fillRect/>
          </a:stretch>
        </p:blipFill>
        <p:spPr>
          <a:xfrm>
            <a:off x="223307" y="2962839"/>
            <a:ext cx="2522925" cy="3216702"/>
          </a:xfrm>
          <a:prstGeom prst="rect">
            <a:avLst/>
          </a:prstGeom>
          <a:ln w="12700">
            <a:solidFill>
              <a:schemeClr val="tx1"/>
            </a:solidFill>
          </a:ln>
        </p:spPr>
      </p:pic>
      <p:pic>
        <p:nvPicPr>
          <p:cNvPr id="11" name="Picture 10" descr="A screenshot of a computer program&#10;&#10;AI-generated content may be incorrect.">
            <a:extLst>
              <a:ext uri="{FF2B5EF4-FFF2-40B4-BE49-F238E27FC236}">
                <a16:creationId xmlns:a16="http://schemas.microsoft.com/office/drawing/2014/main" id="{1435E4D0-067D-51DA-6B49-835F8F571B02}"/>
              </a:ext>
            </a:extLst>
          </p:cNvPr>
          <p:cNvPicPr>
            <a:picLocks noChangeAspect="1"/>
          </p:cNvPicPr>
          <p:nvPr/>
        </p:nvPicPr>
        <p:blipFill>
          <a:blip r:embed="rId3"/>
          <a:srcRect t="-340" r="66759" b="25304"/>
          <a:stretch>
            <a:fillRect/>
          </a:stretch>
        </p:blipFill>
        <p:spPr>
          <a:xfrm>
            <a:off x="3728557" y="2863292"/>
            <a:ext cx="2856098" cy="3433727"/>
          </a:xfrm>
          <a:prstGeom prst="rect">
            <a:avLst/>
          </a:prstGeom>
          <a:ln w="12700">
            <a:solidFill>
              <a:schemeClr val="tx1"/>
            </a:solidFill>
          </a:ln>
        </p:spPr>
      </p:pic>
      <p:cxnSp>
        <p:nvCxnSpPr>
          <p:cNvPr id="12" name="Straight Arrow Connector 11">
            <a:extLst>
              <a:ext uri="{FF2B5EF4-FFF2-40B4-BE49-F238E27FC236}">
                <a16:creationId xmlns:a16="http://schemas.microsoft.com/office/drawing/2014/main" id="{B9231F84-F810-4BF2-5769-3CACB3C8E91C}"/>
              </a:ext>
            </a:extLst>
          </p:cNvPr>
          <p:cNvCxnSpPr/>
          <p:nvPr/>
        </p:nvCxnSpPr>
        <p:spPr>
          <a:xfrm>
            <a:off x="2877214" y="4577481"/>
            <a:ext cx="670237" cy="25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25ACE3-589A-97DE-8B1F-A3D73997D187}"/>
              </a:ext>
            </a:extLst>
          </p:cNvPr>
          <p:cNvCxnSpPr/>
          <p:nvPr/>
        </p:nvCxnSpPr>
        <p:spPr>
          <a:xfrm flipV="1">
            <a:off x="704103" y="2196816"/>
            <a:ext cx="5420602" cy="1775"/>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17" name="Picture 16" descr="database Icon - Free PNG &amp; SVG 5079138 - Noun Project">
            <a:extLst>
              <a:ext uri="{FF2B5EF4-FFF2-40B4-BE49-F238E27FC236}">
                <a16:creationId xmlns:a16="http://schemas.microsoft.com/office/drawing/2014/main" id="{66B33DFB-CAB1-8E37-448A-7E4BF16DCCE5}"/>
              </a:ext>
            </a:extLst>
          </p:cNvPr>
          <p:cNvPicPr>
            <a:picLocks noChangeAspect="1"/>
          </p:cNvPicPr>
          <p:nvPr/>
        </p:nvPicPr>
        <p:blipFill>
          <a:blip r:embed="rId4"/>
          <a:stretch>
            <a:fillRect/>
          </a:stretch>
        </p:blipFill>
        <p:spPr>
          <a:xfrm>
            <a:off x="7582421" y="3839913"/>
            <a:ext cx="1468528" cy="1464174"/>
          </a:xfrm>
          <a:prstGeom prst="rect">
            <a:avLst/>
          </a:prstGeom>
        </p:spPr>
      </p:pic>
      <p:sp>
        <p:nvSpPr>
          <p:cNvPr id="18" name="TextBox 17">
            <a:extLst>
              <a:ext uri="{FF2B5EF4-FFF2-40B4-BE49-F238E27FC236}">
                <a16:creationId xmlns:a16="http://schemas.microsoft.com/office/drawing/2014/main" id="{2FCF1E82-2C22-3F16-34DB-081DE0EFC0D7}"/>
              </a:ext>
            </a:extLst>
          </p:cNvPr>
          <p:cNvSpPr txBox="1"/>
          <p:nvPr/>
        </p:nvSpPr>
        <p:spPr>
          <a:xfrm>
            <a:off x="7272806" y="2962818"/>
            <a:ext cx="19115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Calibri"/>
                <a:cs typeface="Calibri"/>
              </a:rPr>
              <a:t>CDM Database</a:t>
            </a:r>
          </a:p>
        </p:txBody>
      </p:sp>
      <p:sp>
        <p:nvSpPr>
          <p:cNvPr id="19" name="TextBox 18">
            <a:extLst>
              <a:ext uri="{FF2B5EF4-FFF2-40B4-BE49-F238E27FC236}">
                <a16:creationId xmlns:a16="http://schemas.microsoft.com/office/drawing/2014/main" id="{0DF51530-00F1-A955-ACF4-D3A50B486BC9}"/>
              </a:ext>
            </a:extLst>
          </p:cNvPr>
          <p:cNvSpPr txBox="1"/>
          <p:nvPr/>
        </p:nvSpPr>
        <p:spPr>
          <a:xfrm>
            <a:off x="7170616" y="1436097"/>
            <a:ext cx="41626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ea typeface="Calibri"/>
                <a:cs typeface="Calibri"/>
              </a:rPr>
              <a:t>CohortGenerator</a:t>
            </a:r>
          </a:p>
        </p:txBody>
      </p:sp>
      <p:sp>
        <p:nvSpPr>
          <p:cNvPr id="20" name="Rectangle 19">
            <a:extLst>
              <a:ext uri="{FF2B5EF4-FFF2-40B4-BE49-F238E27FC236}">
                <a16:creationId xmlns:a16="http://schemas.microsoft.com/office/drawing/2014/main" id="{AAE1DF27-9E71-9E8E-B3F0-8BF2CE27795C}"/>
              </a:ext>
            </a:extLst>
          </p:cNvPr>
          <p:cNvSpPr/>
          <p:nvPr/>
        </p:nvSpPr>
        <p:spPr>
          <a:xfrm>
            <a:off x="10080977" y="4036100"/>
            <a:ext cx="1016000" cy="79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DF8C60-DE40-C047-12E7-EE26EE13A5C4}"/>
              </a:ext>
            </a:extLst>
          </p:cNvPr>
          <p:cNvSpPr/>
          <p:nvPr/>
        </p:nvSpPr>
        <p:spPr>
          <a:xfrm>
            <a:off x="10459799" y="4262523"/>
            <a:ext cx="1016000" cy="79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0769290-F4F5-715B-CB39-F1A4895696B6}"/>
              </a:ext>
            </a:extLst>
          </p:cNvPr>
          <p:cNvSpPr/>
          <p:nvPr/>
        </p:nvSpPr>
        <p:spPr>
          <a:xfrm>
            <a:off x="9950348" y="4475882"/>
            <a:ext cx="1886857" cy="83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B2625D9-D336-BD15-2828-462229B64E01}"/>
              </a:ext>
            </a:extLst>
          </p:cNvPr>
          <p:cNvSpPr/>
          <p:nvPr/>
        </p:nvSpPr>
        <p:spPr>
          <a:xfrm>
            <a:off x="11208737" y="4824226"/>
            <a:ext cx="523966" cy="79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CB2225B-7204-8ECF-D427-CD6BECF57EEB}"/>
              </a:ext>
            </a:extLst>
          </p:cNvPr>
          <p:cNvSpPr/>
          <p:nvPr/>
        </p:nvSpPr>
        <p:spPr>
          <a:xfrm>
            <a:off x="9950348" y="4824225"/>
            <a:ext cx="1016000" cy="790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86A62B2-8E19-D443-721F-9DBB87156400}"/>
              </a:ext>
            </a:extLst>
          </p:cNvPr>
          <p:cNvCxnSpPr>
            <a:cxnSpLocks/>
          </p:cNvCxnSpPr>
          <p:nvPr/>
        </p:nvCxnSpPr>
        <p:spPr>
          <a:xfrm flipV="1">
            <a:off x="7374869" y="2153136"/>
            <a:ext cx="3961916" cy="366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947586C-A6F7-E0C3-075F-7CF30F6A5771}"/>
              </a:ext>
            </a:extLst>
          </p:cNvPr>
          <p:cNvCxnSpPr>
            <a:cxnSpLocks/>
          </p:cNvCxnSpPr>
          <p:nvPr/>
        </p:nvCxnSpPr>
        <p:spPr>
          <a:xfrm>
            <a:off x="6704631" y="4516521"/>
            <a:ext cx="670237" cy="25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6427A3-8F8A-4E37-0803-F64F1AF4E7C5}"/>
              </a:ext>
            </a:extLst>
          </p:cNvPr>
          <p:cNvCxnSpPr>
            <a:cxnSpLocks/>
          </p:cNvCxnSpPr>
          <p:nvPr/>
        </p:nvCxnSpPr>
        <p:spPr>
          <a:xfrm>
            <a:off x="9055945" y="4499103"/>
            <a:ext cx="670237" cy="25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BBE7521-1F1A-80B8-B3B4-16E09350CE03}"/>
              </a:ext>
            </a:extLst>
          </p:cNvPr>
          <p:cNvSpPr txBox="1"/>
          <p:nvPr/>
        </p:nvSpPr>
        <p:spPr>
          <a:xfrm>
            <a:off x="9928920" y="3006360"/>
            <a:ext cx="19115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Calibri"/>
                <a:cs typeface="Calibri"/>
              </a:rPr>
              <a:t>Generated Cohort</a:t>
            </a:r>
          </a:p>
        </p:txBody>
      </p:sp>
    </p:spTree>
    <p:extLst>
      <p:ext uri="{BB962C8B-B14F-4D97-AF65-F5344CB8AC3E}">
        <p14:creationId xmlns:p14="http://schemas.microsoft.com/office/powerpoint/2010/main" val="44628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4921-EAA5-DFC3-8A56-609827206A4D}"/>
              </a:ext>
            </a:extLst>
          </p:cNvPr>
          <p:cNvSpPr>
            <a:spLocks noGrp="1"/>
          </p:cNvSpPr>
          <p:nvPr>
            <p:ph type="title"/>
          </p:nvPr>
        </p:nvSpPr>
        <p:spPr/>
        <p:txBody>
          <a:bodyPr/>
          <a:lstStyle/>
          <a:p>
            <a:r>
              <a:rPr lang="en-US"/>
              <a:t>CohortGenerator &amp; </a:t>
            </a:r>
            <a:r>
              <a:rPr lang="en-US" err="1"/>
              <a:t>ROhdsiWebApi</a:t>
            </a:r>
            <a:endParaRPr lang="en-US"/>
          </a:p>
        </p:txBody>
      </p:sp>
      <p:sp>
        <p:nvSpPr>
          <p:cNvPr id="3" name="Content Placeholder 2">
            <a:extLst>
              <a:ext uri="{FF2B5EF4-FFF2-40B4-BE49-F238E27FC236}">
                <a16:creationId xmlns:a16="http://schemas.microsoft.com/office/drawing/2014/main" id="{667B4F74-B73B-600A-BDAE-FE63E69E8F93}"/>
              </a:ext>
            </a:extLst>
          </p:cNvPr>
          <p:cNvSpPr>
            <a:spLocks noGrp="1"/>
          </p:cNvSpPr>
          <p:nvPr>
            <p:ph idx="1"/>
          </p:nvPr>
        </p:nvSpPr>
        <p:spPr/>
        <p:txBody>
          <a:bodyPr/>
          <a:lstStyle/>
          <a:p>
            <a:r>
              <a:rPr lang="en-US"/>
              <a:t>Options for defining cohorts</a:t>
            </a:r>
          </a:p>
          <a:p>
            <a:pPr lvl="1"/>
            <a:r>
              <a:rPr lang="en-US"/>
              <a:t>Define cohorts using ATLAS and download using </a:t>
            </a:r>
            <a:r>
              <a:rPr lang="en-US" err="1"/>
              <a:t>ROhdsiWebApi</a:t>
            </a:r>
            <a:endParaRPr lang="en-US"/>
          </a:p>
          <a:p>
            <a:pPr lvl="1"/>
            <a:r>
              <a:rPr lang="en-US"/>
              <a:t>Use </a:t>
            </a:r>
            <a:r>
              <a:rPr lang="en-US" err="1"/>
              <a:t>Capr</a:t>
            </a:r>
            <a:r>
              <a:rPr lang="en-US"/>
              <a:t> to define cohorts</a:t>
            </a:r>
          </a:p>
          <a:p>
            <a:r>
              <a:rPr lang="en-US"/>
              <a:t>Generate cohorts against your CDM using CohortGenerator</a:t>
            </a:r>
          </a:p>
          <a:p>
            <a:r>
              <a:rPr lang="en-US"/>
              <a:t>Advanced topics: </a:t>
            </a:r>
          </a:p>
          <a:p>
            <a:pPr lvl="1"/>
            <a:r>
              <a:rPr lang="en-US"/>
              <a:t>Define subsets using demographics, nested by indication, </a:t>
            </a:r>
            <a:r>
              <a:rPr lang="en-US" err="1"/>
              <a:t>etc</a:t>
            </a:r>
            <a:r>
              <a:rPr lang="en-US"/>
              <a:t> using CohortGenerator</a:t>
            </a:r>
          </a:p>
        </p:txBody>
      </p:sp>
    </p:spTree>
    <p:extLst>
      <p:ext uri="{BB962C8B-B14F-4D97-AF65-F5344CB8AC3E}">
        <p14:creationId xmlns:p14="http://schemas.microsoft.com/office/powerpoint/2010/main" val="3770084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DEF0B-6665-2F5B-741A-71D6589A14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8A2E2-4C5B-8EC3-6946-6DEF6FB8F89F}"/>
              </a:ext>
            </a:extLst>
          </p:cNvPr>
          <p:cNvSpPr>
            <a:spLocks noGrp="1"/>
          </p:cNvSpPr>
          <p:nvPr>
            <p:ph type="title"/>
          </p:nvPr>
        </p:nvSpPr>
        <p:spPr/>
        <p:txBody>
          <a:bodyPr/>
          <a:lstStyle/>
          <a:p>
            <a:r>
              <a:rPr lang="en-US"/>
              <a:t>Cohorts of our examples</a:t>
            </a:r>
          </a:p>
        </p:txBody>
      </p:sp>
      <p:sp>
        <p:nvSpPr>
          <p:cNvPr id="3" name="Content Placeholder 2">
            <a:extLst>
              <a:ext uri="{FF2B5EF4-FFF2-40B4-BE49-F238E27FC236}">
                <a16:creationId xmlns:a16="http://schemas.microsoft.com/office/drawing/2014/main" id="{DF824B0E-66D8-FECD-0B09-F9CB18C160C2}"/>
              </a:ext>
            </a:extLst>
          </p:cNvPr>
          <p:cNvSpPr>
            <a:spLocks noGrp="1"/>
          </p:cNvSpPr>
          <p:nvPr>
            <p:ph idx="1"/>
          </p:nvPr>
        </p:nvSpPr>
        <p:spPr>
          <a:xfrm>
            <a:off x="609600" y="1219201"/>
            <a:ext cx="11353800" cy="4906963"/>
          </a:xfrm>
        </p:spPr>
        <p:txBody>
          <a:bodyPr vert="horz" lIns="91440" tIns="45720" rIns="91440" bIns="45720" rtlCol="0" anchor="t">
            <a:normAutofit fontScale="92500"/>
          </a:bodyPr>
          <a:lstStyle/>
          <a:p>
            <a:r>
              <a:rPr lang="en-US" dirty="0"/>
              <a:t>Indication cohorts: </a:t>
            </a:r>
            <a:endParaRPr lang="en-US" dirty="0">
              <a:ea typeface="Calibri"/>
              <a:cs typeface="Calibri"/>
            </a:endParaRPr>
          </a:p>
          <a:p>
            <a:pPr lvl="1"/>
            <a:r>
              <a:rPr lang="en-US" dirty="0"/>
              <a:t>Hypertension                  People with hypertension, while having hypertension</a:t>
            </a:r>
            <a:endParaRPr lang="en-US" dirty="0">
              <a:ea typeface="Calibri"/>
              <a:cs typeface="Calibri"/>
            </a:endParaRPr>
          </a:p>
          <a:p>
            <a:r>
              <a:rPr lang="en-US" dirty="0"/>
              <a:t>Exposures cohorts : </a:t>
            </a:r>
            <a:endParaRPr lang="en-US" dirty="0">
              <a:ea typeface="Calibri"/>
              <a:cs typeface="Calibri"/>
            </a:endParaRPr>
          </a:p>
          <a:p>
            <a:pPr lvl="1"/>
            <a:r>
              <a:rPr lang="en-US" dirty="0"/>
              <a:t>ACE Inhibitors                 People on ACE Inhibitors, while on the drug</a:t>
            </a:r>
            <a:endParaRPr lang="en-US" dirty="0">
              <a:ea typeface="Calibri"/>
              <a:cs typeface="Calibri"/>
            </a:endParaRPr>
          </a:p>
          <a:p>
            <a:pPr lvl="1"/>
            <a:r>
              <a:rPr lang="en-US" dirty="0">
                <a:latin typeface="Calibri"/>
                <a:ea typeface="Calibri"/>
                <a:cs typeface="Calibri"/>
              </a:rPr>
              <a:t>Diuretic </a:t>
            </a:r>
            <a:r>
              <a:rPr lang="en-US" dirty="0"/>
              <a:t>                           People on a diuretic, while on the drug</a:t>
            </a:r>
            <a:endParaRPr lang="en-US" dirty="0">
              <a:ea typeface="Calibri"/>
              <a:cs typeface="Calibri"/>
            </a:endParaRPr>
          </a:p>
          <a:p>
            <a:r>
              <a:rPr lang="en-US" dirty="0"/>
              <a:t>Outcomes cohorts :</a:t>
            </a:r>
            <a:endParaRPr lang="en-US" dirty="0">
              <a:ea typeface="Calibri"/>
              <a:cs typeface="Calibri"/>
            </a:endParaRPr>
          </a:p>
          <a:p>
            <a:pPr lvl="1"/>
            <a:r>
              <a:rPr lang="en-US" dirty="0"/>
              <a:t>Acute myocardial infarction (</a:t>
            </a:r>
            <a:r>
              <a:rPr lang="en-US" b="1" dirty="0"/>
              <a:t>AMI</a:t>
            </a:r>
            <a:r>
              <a:rPr lang="en-US" dirty="0"/>
              <a:t>)     People with AMI, at the time of AMI</a:t>
            </a:r>
            <a:endParaRPr lang="en-US" dirty="0">
              <a:ea typeface="Calibri"/>
              <a:cs typeface="Calibri"/>
            </a:endParaRPr>
          </a:p>
          <a:p>
            <a:pPr lvl="1"/>
            <a:r>
              <a:rPr lang="en-US" dirty="0">
                <a:ea typeface="Calibri"/>
                <a:cs typeface="Calibri"/>
              </a:rPr>
              <a:t>Angioedema                   People with Angioedema, while having angioedema</a:t>
            </a:r>
          </a:p>
          <a:p>
            <a:pPr lvl="1"/>
            <a:endParaRPr lang="en-US" dirty="0">
              <a:ea typeface="Calibri"/>
              <a:cs typeface="Calibri"/>
            </a:endParaRPr>
          </a:p>
        </p:txBody>
      </p:sp>
      <p:sp>
        <p:nvSpPr>
          <p:cNvPr id="4" name="Slide Number Placeholder 3">
            <a:extLst>
              <a:ext uri="{FF2B5EF4-FFF2-40B4-BE49-F238E27FC236}">
                <a16:creationId xmlns:a16="http://schemas.microsoft.com/office/drawing/2014/main" id="{26BAC229-49B7-E7EC-1B21-84AFC293A6A0}"/>
              </a:ext>
            </a:extLst>
          </p:cNvPr>
          <p:cNvSpPr>
            <a:spLocks noGrp="1"/>
          </p:cNvSpPr>
          <p:nvPr>
            <p:ph type="sldNum" sz="quarter" idx="4"/>
          </p:nvPr>
        </p:nvSpPr>
        <p:spPr/>
        <p:txBody>
          <a:bodyPr/>
          <a:lstStyle/>
          <a:p>
            <a:fld id="{444583ED-F364-40B3-B25B-483B5033DFA3}" type="slidenum">
              <a:rPr lang="en-US" smtClean="0"/>
              <a:pPr/>
              <a:t>38</a:t>
            </a:fld>
            <a:endParaRPr lang="en-US"/>
          </a:p>
        </p:txBody>
      </p:sp>
      <p:sp>
        <p:nvSpPr>
          <p:cNvPr id="5" name="Rounded Rectangle 4">
            <a:extLst>
              <a:ext uri="{FF2B5EF4-FFF2-40B4-BE49-F238E27FC236}">
                <a16:creationId xmlns:a16="http://schemas.microsoft.com/office/drawing/2014/main" id="{DDCE0343-8053-1C37-E2CA-FDC314F7C5D1}"/>
              </a:ext>
            </a:extLst>
          </p:cNvPr>
          <p:cNvSpPr/>
          <p:nvPr/>
        </p:nvSpPr>
        <p:spPr>
          <a:xfrm>
            <a:off x="809899" y="5466805"/>
            <a:ext cx="5943600" cy="1095337"/>
          </a:xfrm>
          <a:prstGeom prst="roundRect">
            <a:avLst/>
          </a:prstGeom>
          <a:ln w="28575"/>
          <a:effectLst>
            <a:outerShdw blurRad="114300" dist="1778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a:t>These same cohorts can be re-used to answer different questions</a:t>
            </a:r>
          </a:p>
        </p:txBody>
      </p:sp>
    </p:spTree>
    <p:extLst>
      <p:ext uri="{BB962C8B-B14F-4D97-AF65-F5344CB8AC3E}">
        <p14:creationId xmlns:p14="http://schemas.microsoft.com/office/powerpoint/2010/main" val="55453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91EC-B8F1-9A79-C824-C84E00F2C31F}"/>
              </a:ext>
            </a:extLst>
          </p:cNvPr>
          <p:cNvSpPr>
            <a:spLocks noGrp="1"/>
          </p:cNvSpPr>
          <p:nvPr>
            <p:ph type="title"/>
          </p:nvPr>
        </p:nvSpPr>
        <p:spPr/>
        <p:txBody>
          <a:bodyPr/>
          <a:lstStyle/>
          <a:p>
            <a:r>
              <a:rPr lang="en-US">
                <a:ea typeface="Calibri"/>
                <a:cs typeface="Calibri"/>
              </a:rPr>
              <a:t>The OHDSI Phenotype Library</a:t>
            </a:r>
            <a:endParaRPr lang="en-US"/>
          </a:p>
        </p:txBody>
      </p:sp>
      <p:pic>
        <p:nvPicPr>
          <p:cNvPr id="4" name="Content Placeholder 3" descr="A screenshot of a computer&#10;&#10;AI-generated content may be incorrect.">
            <a:extLst>
              <a:ext uri="{FF2B5EF4-FFF2-40B4-BE49-F238E27FC236}">
                <a16:creationId xmlns:a16="http://schemas.microsoft.com/office/drawing/2014/main" id="{7D4F5EF4-0F2D-DA80-184F-635F0CEDC2B5}"/>
              </a:ext>
            </a:extLst>
          </p:cNvPr>
          <p:cNvPicPr>
            <a:picLocks noGrp="1" noChangeAspect="1"/>
          </p:cNvPicPr>
          <p:nvPr>
            <p:ph idx="1"/>
          </p:nvPr>
        </p:nvPicPr>
        <p:blipFill>
          <a:blip r:embed="rId2"/>
          <a:stretch>
            <a:fillRect/>
          </a:stretch>
        </p:blipFill>
        <p:spPr>
          <a:xfrm>
            <a:off x="1891081" y="990465"/>
            <a:ext cx="9047740" cy="5273675"/>
          </a:xfrm>
          <a:prstGeom prst="rect">
            <a:avLst/>
          </a:prstGeom>
        </p:spPr>
      </p:pic>
    </p:spTree>
    <p:extLst>
      <p:ext uri="{BB962C8B-B14F-4D97-AF65-F5344CB8AC3E}">
        <p14:creationId xmlns:p14="http://schemas.microsoft.com/office/powerpoint/2010/main" val="151471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EBED48-7411-9AD3-A770-E135B188609E}"/>
              </a:ext>
            </a:extLst>
          </p:cNvPr>
          <p:cNvSpPr>
            <a:spLocks noGrp="1"/>
          </p:cNvSpPr>
          <p:nvPr>
            <p:ph type="ctrTitle"/>
          </p:nvPr>
        </p:nvSpPr>
        <p:spPr/>
        <p:txBody>
          <a:bodyPr/>
          <a:lstStyle/>
          <a:p>
            <a:r>
              <a:rPr lang="en-US"/>
              <a:t>HADES design principles</a:t>
            </a:r>
          </a:p>
        </p:txBody>
      </p:sp>
      <p:sp>
        <p:nvSpPr>
          <p:cNvPr id="5" name="Subtitle 4">
            <a:extLst>
              <a:ext uri="{FF2B5EF4-FFF2-40B4-BE49-F238E27FC236}">
                <a16:creationId xmlns:a16="http://schemas.microsoft.com/office/drawing/2014/main" id="{408159BF-5A1E-3ABD-37AE-A0D74CB98F2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69538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6771-53F4-1F78-A4A9-2B025E2ACC97}"/>
              </a:ext>
            </a:extLst>
          </p:cNvPr>
          <p:cNvSpPr>
            <a:spLocks noGrp="1"/>
          </p:cNvSpPr>
          <p:nvPr>
            <p:ph type="title"/>
          </p:nvPr>
        </p:nvSpPr>
        <p:spPr/>
        <p:txBody>
          <a:bodyPr/>
          <a:lstStyle/>
          <a:p>
            <a:r>
              <a:rPr lang="en-US">
                <a:ea typeface="Calibri"/>
                <a:cs typeface="Calibri"/>
              </a:rPr>
              <a:t>The OHDSI Phenotype Library</a:t>
            </a:r>
            <a:endParaRPr lang="en-US">
              <a:solidFill>
                <a:srgbClr val="000000"/>
              </a:solidFill>
              <a:ea typeface="Calibri"/>
              <a:cs typeface="Calibri"/>
            </a:endParaRPr>
          </a:p>
        </p:txBody>
      </p:sp>
      <p:sp>
        <p:nvSpPr>
          <p:cNvPr id="3" name="Content Placeholder 2">
            <a:extLst>
              <a:ext uri="{FF2B5EF4-FFF2-40B4-BE49-F238E27FC236}">
                <a16:creationId xmlns:a16="http://schemas.microsoft.com/office/drawing/2014/main" id="{13B0D4B6-394D-A2CE-97F6-905ACD67F7C2}"/>
              </a:ext>
            </a:extLst>
          </p:cNvPr>
          <p:cNvSpPr>
            <a:spLocks noGrp="1"/>
          </p:cNvSpPr>
          <p:nvPr>
            <p:ph idx="1"/>
          </p:nvPr>
        </p:nvSpPr>
        <p:spPr>
          <a:xfrm>
            <a:off x="609600" y="1219201"/>
            <a:ext cx="5621383" cy="4906963"/>
          </a:xfrm>
        </p:spPr>
        <p:txBody>
          <a:bodyPr vert="horz" lIns="91440" tIns="45720" rIns="91440" bIns="45720" rtlCol="0" anchor="t">
            <a:normAutofit/>
          </a:bodyPr>
          <a:lstStyle/>
          <a:p>
            <a:r>
              <a:rPr lang="en-US">
                <a:ea typeface="Calibri"/>
                <a:cs typeface="Calibri"/>
              </a:rPr>
              <a:t>Globally unique cohort IDs</a:t>
            </a:r>
          </a:p>
          <a:p>
            <a:r>
              <a:rPr lang="en-US">
                <a:ea typeface="Calibri"/>
                <a:cs typeface="Calibri"/>
              </a:rPr>
              <a:t>Peer reviewed</a:t>
            </a:r>
          </a:p>
          <a:p>
            <a:r>
              <a:rPr lang="en-US">
                <a:ea typeface="Calibri"/>
                <a:cs typeface="Calibri"/>
              </a:rPr>
              <a:t>Clinical descriptions</a:t>
            </a:r>
          </a:p>
          <a:p>
            <a:r>
              <a:rPr lang="en-US">
                <a:ea typeface="Calibri"/>
                <a:cs typeface="Calibri"/>
              </a:rPr>
              <a:t>Good starting point for cohort building</a:t>
            </a:r>
          </a:p>
        </p:txBody>
      </p:sp>
      <p:pic>
        <p:nvPicPr>
          <p:cNvPr id="4" name="Picture 3" descr="A screenshot of a computer&#10;&#10;AI-generated content may be incorrect.">
            <a:extLst>
              <a:ext uri="{FF2B5EF4-FFF2-40B4-BE49-F238E27FC236}">
                <a16:creationId xmlns:a16="http://schemas.microsoft.com/office/drawing/2014/main" id="{3B592EFA-8975-6561-8123-0C043B987E85}"/>
              </a:ext>
            </a:extLst>
          </p:cNvPr>
          <p:cNvPicPr>
            <a:picLocks noChangeAspect="1"/>
          </p:cNvPicPr>
          <p:nvPr/>
        </p:nvPicPr>
        <p:blipFill>
          <a:blip r:embed="rId2"/>
          <a:stretch>
            <a:fillRect/>
          </a:stretch>
        </p:blipFill>
        <p:spPr>
          <a:xfrm>
            <a:off x="6232616" y="1119596"/>
            <a:ext cx="5448300" cy="4914900"/>
          </a:xfrm>
          <a:prstGeom prst="rect">
            <a:avLst/>
          </a:prstGeom>
        </p:spPr>
      </p:pic>
    </p:spTree>
    <p:extLst>
      <p:ext uri="{BB962C8B-B14F-4D97-AF65-F5344CB8AC3E}">
        <p14:creationId xmlns:p14="http://schemas.microsoft.com/office/powerpoint/2010/main" val="227706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648E-924B-0335-BC63-EB1EE65B1F6B}"/>
              </a:ext>
            </a:extLst>
          </p:cNvPr>
          <p:cNvSpPr>
            <a:spLocks noGrp="1"/>
          </p:cNvSpPr>
          <p:nvPr>
            <p:ph type="title"/>
          </p:nvPr>
        </p:nvSpPr>
        <p:spPr/>
        <p:txBody>
          <a:bodyPr/>
          <a:lstStyle/>
          <a:p>
            <a:r>
              <a:rPr lang="en-US" err="1"/>
              <a:t>CohortDiagnostics</a:t>
            </a:r>
            <a:endParaRPr lang="en-US"/>
          </a:p>
        </p:txBody>
      </p:sp>
      <p:sp>
        <p:nvSpPr>
          <p:cNvPr id="3" name="Content Placeholder 2">
            <a:extLst>
              <a:ext uri="{FF2B5EF4-FFF2-40B4-BE49-F238E27FC236}">
                <a16:creationId xmlns:a16="http://schemas.microsoft.com/office/drawing/2014/main" id="{675CBC0F-9024-EC98-B9DD-57DE6FFB24FB}"/>
              </a:ext>
            </a:extLst>
          </p:cNvPr>
          <p:cNvSpPr>
            <a:spLocks noGrp="1"/>
          </p:cNvSpPr>
          <p:nvPr>
            <p:ph idx="1"/>
          </p:nvPr>
        </p:nvSpPr>
        <p:spPr>
          <a:xfrm>
            <a:off x="609600" y="1219201"/>
            <a:ext cx="11421291" cy="4906963"/>
          </a:xfrm>
        </p:spPr>
        <p:txBody>
          <a:bodyPr vert="horz" lIns="91440" tIns="45720" rIns="91440" bIns="45720" rtlCol="0" anchor="t">
            <a:normAutofit fontScale="85000" lnSpcReduction="20000"/>
          </a:bodyPr>
          <a:lstStyle/>
          <a:p>
            <a:pPr marL="0" indent="0">
              <a:buNone/>
            </a:pPr>
            <a:r>
              <a:rPr lang="en-US" sz="2800" dirty="0">
                <a:ea typeface="Calibri"/>
                <a:cs typeface="Calibri"/>
              </a:rPr>
              <a:t>Provides several diagnostics on cohort definitions:</a:t>
            </a:r>
          </a:p>
          <a:p>
            <a:pPr marL="0" indent="0">
              <a:buNone/>
            </a:pPr>
            <a:endParaRPr lang="en-US" sz="2800" dirty="0">
              <a:ea typeface="Calibri"/>
              <a:cs typeface="Calibri"/>
            </a:endParaRPr>
          </a:p>
          <a:p>
            <a:pPr marL="457200" indent="-457200"/>
            <a:r>
              <a:rPr lang="en-US" sz="2800" dirty="0">
                <a:ea typeface="Calibri"/>
                <a:cs typeface="Calibri"/>
              </a:rPr>
              <a:t>Concept set diagnostics: check sensitivity/specificity of concept sets</a:t>
            </a:r>
          </a:p>
          <a:p>
            <a:pPr marL="457200" indent="-457200"/>
            <a:r>
              <a:rPr lang="en-US" sz="2800" dirty="0">
                <a:ea typeface="Calibri"/>
                <a:cs typeface="Calibri"/>
              </a:rPr>
              <a:t>Cohort characterization: clinical plausibility</a:t>
            </a:r>
          </a:p>
          <a:p>
            <a:pPr marL="457200" indent="-457200"/>
            <a:r>
              <a:rPr lang="en-US" sz="2800" dirty="0">
                <a:ea typeface="Calibri"/>
                <a:cs typeface="Calibri"/>
              </a:rPr>
              <a:t>Incidence rates: temporal trends, identify database artifacts</a:t>
            </a:r>
          </a:p>
          <a:p>
            <a:pPr marL="457200" indent="-457200"/>
            <a:r>
              <a:rPr lang="en-US" sz="2800" dirty="0">
                <a:ea typeface="Calibri"/>
                <a:cs typeface="Calibri"/>
              </a:rPr>
              <a:t>Attrition: evaluate impact of each inclusion criteria</a:t>
            </a:r>
          </a:p>
          <a:p>
            <a:pPr marL="457200" indent="-457200"/>
            <a:r>
              <a:rPr lang="en-US" sz="2800" dirty="0">
                <a:ea typeface="Calibri"/>
                <a:cs typeface="Calibri"/>
              </a:rPr>
              <a:t>Time distributions: time in cohort, observation time prior to and after.</a:t>
            </a:r>
          </a:p>
          <a:p>
            <a:pPr marL="457200" indent="-457200"/>
            <a:r>
              <a:rPr lang="en-US" sz="2800" dirty="0">
                <a:ea typeface="Calibri"/>
                <a:cs typeface="Calibri"/>
              </a:rPr>
              <a:t>Cohort overlap: check if cohorts are subsets of one another</a:t>
            </a:r>
          </a:p>
          <a:p>
            <a:pPr marL="457200" indent="-457200"/>
            <a:endParaRPr lang="en-US" sz="2800" dirty="0">
              <a:ea typeface="Calibri"/>
              <a:cs typeface="Calibri"/>
            </a:endParaRPr>
          </a:p>
          <a:p>
            <a:pPr marL="0" indent="0">
              <a:buNone/>
            </a:pPr>
            <a:r>
              <a:rPr lang="en-US" sz="2800" dirty="0">
                <a:ea typeface="Calibri"/>
                <a:cs typeface="Calibri"/>
              </a:rPr>
              <a:t>Topics to keep in mind when evaluating cohorts:</a:t>
            </a:r>
          </a:p>
          <a:p>
            <a:r>
              <a:rPr lang="en-US" sz="2800" dirty="0">
                <a:ea typeface="Calibri"/>
                <a:cs typeface="Calibri"/>
              </a:rPr>
              <a:t>Sensitivity / Specificity tradeoff</a:t>
            </a:r>
          </a:p>
          <a:p>
            <a:r>
              <a:rPr lang="en-US" sz="2800" dirty="0">
                <a:ea typeface="Calibri"/>
                <a:cs typeface="Calibri"/>
              </a:rPr>
              <a:t>Capture the correct index date</a:t>
            </a:r>
          </a:p>
          <a:p>
            <a:r>
              <a:rPr lang="en-US" sz="2800" dirty="0">
                <a:ea typeface="Calibri"/>
                <a:cs typeface="Calibri"/>
              </a:rPr>
              <a:t>Incidence vs prevalent cases</a:t>
            </a:r>
          </a:p>
          <a:p>
            <a:endParaRPr lang="en-US" sz="2800">
              <a:ea typeface="Calibri"/>
              <a:cs typeface="Calibri"/>
            </a:endParaRPr>
          </a:p>
        </p:txBody>
      </p:sp>
    </p:spTree>
    <p:extLst>
      <p:ext uri="{BB962C8B-B14F-4D97-AF65-F5344CB8AC3E}">
        <p14:creationId xmlns:p14="http://schemas.microsoft.com/office/powerpoint/2010/main" val="272927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E205E4AB-B4DB-E8AB-A561-3A5711E4170B}"/>
              </a:ext>
            </a:extLst>
          </p:cNvPr>
          <p:cNvPicPr>
            <a:picLocks noGrp="1" noChangeAspect="1"/>
          </p:cNvPicPr>
          <p:nvPr>
            <p:ph idx="1"/>
          </p:nvPr>
        </p:nvPicPr>
        <p:blipFill>
          <a:blip r:embed="rId2"/>
          <a:stretch>
            <a:fillRect/>
          </a:stretch>
        </p:blipFill>
        <p:spPr>
          <a:xfrm>
            <a:off x="1889410" y="161109"/>
            <a:ext cx="10237624" cy="6239374"/>
          </a:xfrm>
          <a:prstGeom prst="rect">
            <a:avLst/>
          </a:prstGeom>
        </p:spPr>
      </p:pic>
      <p:sp>
        <p:nvSpPr>
          <p:cNvPr id="2" name="Title 1">
            <a:extLst>
              <a:ext uri="{FF2B5EF4-FFF2-40B4-BE49-F238E27FC236}">
                <a16:creationId xmlns:a16="http://schemas.microsoft.com/office/drawing/2014/main" id="{0332001C-0B20-59FF-713C-F57948FCD1B6}"/>
              </a:ext>
            </a:extLst>
          </p:cNvPr>
          <p:cNvSpPr>
            <a:spLocks noGrp="1"/>
          </p:cNvSpPr>
          <p:nvPr>
            <p:ph type="title"/>
          </p:nvPr>
        </p:nvSpPr>
        <p:spPr>
          <a:xfrm>
            <a:off x="1250382" y="-13063"/>
            <a:ext cx="10332018" cy="838200"/>
          </a:xfrm>
        </p:spPr>
        <p:txBody>
          <a:bodyPr/>
          <a:lstStyle/>
          <a:p>
            <a:r>
              <a:rPr lang="en-US" dirty="0" err="1">
                <a:ea typeface="Calibri"/>
                <a:cs typeface="Calibri"/>
              </a:rPr>
              <a:t>CohortExplorer</a:t>
            </a:r>
            <a:endParaRPr lang="en-US" dirty="0" err="1"/>
          </a:p>
        </p:txBody>
      </p:sp>
    </p:spTree>
    <p:extLst>
      <p:ext uri="{BB962C8B-B14F-4D97-AF65-F5344CB8AC3E}">
        <p14:creationId xmlns:p14="http://schemas.microsoft.com/office/powerpoint/2010/main" val="1110620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3554-1F07-D73F-5FA6-318ABBED9AC7}"/>
              </a:ext>
            </a:extLst>
          </p:cNvPr>
          <p:cNvSpPr>
            <a:spLocks noGrp="1"/>
          </p:cNvSpPr>
          <p:nvPr>
            <p:ph type="title"/>
          </p:nvPr>
        </p:nvSpPr>
        <p:spPr/>
        <p:txBody>
          <a:bodyPr/>
          <a:lstStyle/>
          <a:p>
            <a:r>
              <a:rPr lang="en-US"/>
              <a:t>Cohort building examples</a:t>
            </a:r>
          </a:p>
        </p:txBody>
      </p:sp>
      <p:sp>
        <p:nvSpPr>
          <p:cNvPr id="3" name="Content Placeholder 2">
            <a:extLst>
              <a:ext uri="{FF2B5EF4-FFF2-40B4-BE49-F238E27FC236}">
                <a16:creationId xmlns:a16="http://schemas.microsoft.com/office/drawing/2014/main" id="{9B0E04F2-4671-40B5-3128-7A69334A6A13}"/>
              </a:ext>
            </a:extLst>
          </p:cNvPr>
          <p:cNvSpPr>
            <a:spLocks noGrp="1"/>
          </p:cNvSpPr>
          <p:nvPr>
            <p:ph idx="1"/>
          </p:nvPr>
        </p:nvSpPr>
        <p:spPr/>
        <p:txBody>
          <a:bodyPr vert="horz" lIns="91440" tIns="45720" rIns="91440" bIns="45720" rtlCol="0" anchor="t">
            <a:normAutofit/>
          </a:bodyPr>
          <a:lstStyle/>
          <a:p>
            <a:r>
              <a:rPr lang="en-US" dirty="0">
                <a:ea typeface="Calibri"/>
                <a:cs typeface="Calibri"/>
              </a:rPr>
              <a:t>ACE inhibitors</a:t>
            </a:r>
          </a:p>
          <a:p>
            <a:r>
              <a:rPr lang="en-US" dirty="0">
                <a:latin typeface="Calibri"/>
                <a:ea typeface="Calibri"/>
                <a:cs typeface="Calibri"/>
              </a:rPr>
              <a:t>ACE inhibitors</a:t>
            </a:r>
            <a:r>
              <a:rPr lang="en-US" dirty="0">
                <a:ea typeface="Calibri"/>
                <a:cs typeface="Calibri"/>
              </a:rPr>
              <a:t> nested in Hypertension</a:t>
            </a:r>
          </a:p>
          <a:p>
            <a:r>
              <a:rPr lang="en-US" dirty="0">
                <a:ea typeface="Calibri"/>
                <a:cs typeface="Calibri"/>
              </a:rPr>
              <a:t>Acute myocardial infarction</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224332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919-A516-F7C2-606E-246221B88AA8}"/>
              </a:ext>
            </a:extLst>
          </p:cNvPr>
          <p:cNvSpPr>
            <a:spLocks noGrp="1"/>
          </p:cNvSpPr>
          <p:nvPr>
            <p:ph type="title"/>
          </p:nvPr>
        </p:nvSpPr>
        <p:spPr/>
        <p:txBody>
          <a:bodyPr/>
          <a:lstStyle/>
          <a:p>
            <a:r>
              <a:rPr lang="en-US"/>
              <a:t>Other phenotype validation tools </a:t>
            </a:r>
          </a:p>
        </p:txBody>
      </p:sp>
      <p:sp>
        <p:nvSpPr>
          <p:cNvPr id="3" name="Content Placeholder 2">
            <a:extLst>
              <a:ext uri="{FF2B5EF4-FFF2-40B4-BE49-F238E27FC236}">
                <a16:creationId xmlns:a16="http://schemas.microsoft.com/office/drawing/2014/main" id="{CEE9B767-52F1-49BB-4AFE-13251A309A2A}"/>
              </a:ext>
            </a:extLst>
          </p:cNvPr>
          <p:cNvSpPr>
            <a:spLocks noGrp="1"/>
          </p:cNvSpPr>
          <p:nvPr>
            <p:ph idx="1"/>
          </p:nvPr>
        </p:nvSpPr>
        <p:spPr>
          <a:xfrm>
            <a:off x="609600" y="1162447"/>
            <a:ext cx="10972800" cy="4906963"/>
          </a:xfrm>
        </p:spPr>
        <p:txBody>
          <a:bodyPr>
            <a:normAutofit/>
          </a:bodyPr>
          <a:lstStyle/>
          <a:p>
            <a:r>
              <a:rPr lang="en-US" sz="2800" err="1"/>
              <a:t>PheValuator</a:t>
            </a:r>
            <a:endParaRPr lang="en-US" sz="2800"/>
          </a:p>
          <a:p>
            <a:pPr lvl="1"/>
            <a:r>
              <a:rPr lang="en-US" sz="2400"/>
              <a:t>Build a predictive model on definitely true and definitely false cases</a:t>
            </a:r>
          </a:p>
          <a:p>
            <a:pPr lvl="1"/>
            <a:r>
              <a:rPr lang="en-US" sz="2400"/>
              <a:t>Use model to generate annotated silver standard</a:t>
            </a:r>
          </a:p>
          <a:p>
            <a:pPr lvl="1"/>
            <a:r>
              <a:rPr lang="en-US" sz="2400"/>
              <a:t>Compute sensitivity and specificity</a:t>
            </a:r>
          </a:p>
          <a:p>
            <a:r>
              <a:rPr lang="en-US" sz="2800"/>
              <a:t>KEEPER</a:t>
            </a:r>
          </a:p>
          <a:p>
            <a:pPr lvl="1"/>
            <a:r>
              <a:rPr lang="en-US" sz="2400"/>
              <a:t>Define patient attributes to extract (symptoms, treatments, diagnostic procedures, alternative diagnoses, etc.)</a:t>
            </a:r>
          </a:p>
          <a:p>
            <a:pPr lvl="1"/>
            <a:r>
              <a:rPr lang="en-US" sz="2400"/>
              <a:t>Extract attributes per patient</a:t>
            </a:r>
          </a:p>
          <a:p>
            <a:pPr lvl="1"/>
            <a:r>
              <a:rPr lang="en-US" sz="2400"/>
              <a:t>Have human or LLM adjudicate patient profiles</a:t>
            </a:r>
          </a:p>
        </p:txBody>
      </p:sp>
      <p:pic>
        <p:nvPicPr>
          <p:cNvPr id="4" name="Picture 3">
            <a:extLst>
              <a:ext uri="{FF2B5EF4-FFF2-40B4-BE49-F238E27FC236}">
                <a16:creationId xmlns:a16="http://schemas.microsoft.com/office/drawing/2014/main" id="{C89EC915-3519-8B9C-8243-B004B0CFCF92}"/>
              </a:ext>
            </a:extLst>
          </p:cNvPr>
          <p:cNvPicPr>
            <a:picLocks noChangeAspect="1"/>
          </p:cNvPicPr>
          <p:nvPr/>
        </p:nvPicPr>
        <p:blipFill>
          <a:blip r:embed="rId2"/>
          <a:stretch>
            <a:fillRect/>
          </a:stretch>
        </p:blipFill>
        <p:spPr>
          <a:xfrm>
            <a:off x="4500532" y="5206219"/>
            <a:ext cx="3533578" cy="170723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56D2D3B-A7F4-C951-ACCC-4E671F058BDC}"/>
              </a:ext>
            </a:extLst>
          </p:cNvPr>
          <p:cNvPicPr>
            <a:picLocks noChangeAspect="1"/>
          </p:cNvPicPr>
          <p:nvPr/>
        </p:nvPicPr>
        <p:blipFill>
          <a:blip r:embed="rId3"/>
          <a:stretch>
            <a:fillRect/>
          </a:stretch>
        </p:blipFill>
        <p:spPr>
          <a:xfrm>
            <a:off x="200747" y="5206219"/>
            <a:ext cx="4045852" cy="187776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65D72DB-A426-869F-5AE9-2648CC434F22}"/>
              </a:ext>
            </a:extLst>
          </p:cNvPr>
          <p:cNvPicPr>
            <a:picLocks noChangeAspect="1"/>
          </p:cNvPicPr>
          <p:nvPr/>
        </p:nvPicPr>
        <p:blipFill>
          <a:blip r:embed="rId4"/>
          <a:stretch>
            <a:fillRect/>
          </a:stretch>
        </p:blipFill>
        <p:spPr>
          <a:xfrm>
            <a:off x="8288043" y="5206219"/>
            <a:ext cx="3665674" cy="1798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6622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9B77-8997-4757-8020-7268DF502C1E}"/>
              </a:ext>
            </a:extLst>
          </p:cNvPr>
          <p:cNvSpPr>
            <a:spLocks noGrp="1"/>
          </p:cNvSpPr>
          <p:nvPr>
            <p:ph type="title"/>
          </p:nvPr>
        </p:nvSpPr>
        <p:spPr/>
        <p:txBody>
          <a:bodyPr/>
          <a:lstStyle/>
          <a:p>
            <a:r>
              <a:rPr lang="en-US"/>
              <a:t>Characterization: </a:t>
            </a:r>
            <a:r>
              <a:rPr lang="en-US" err="1"/>
              <a:t>CohortIncidence</a:t>
            </a:r>
            <a:r>
              <a:rPr lang="en-US"/>
              <a:t> package</a:t>
            </a:r>
          </a:p>
        </p:txBody>
      </p:sp>
      <p:sp>
        <p:nvSpPr>
          <p:cNvPr id="3" name="Content Placeholder 2">
            <a:extLst>
              <a:ext uri="{FF2B5EF4-FFF2-40B4-BE49-F238E27FC236}">
                <a16:creationId xmlns:a16="http://schemas.microsoft.com/office/drawing/2014/main" id="{0B54F915-78D9-27AF-20A0-FF576F19FD63}"/>
              </a:ext>
            </a:extLst>
          </p:cNvPr>
          <p:cNvSpPr>
            <a:spLocks noGrp="1"/>
          </p:cNvSpPr>
          <p:nvPr>
            <p:ph idx="1"/>
          </p:nvPr>
        </p:nvSpPr>
        <p:spPr>
          <a:xfrm>
            <a:off x="608591" y="5044446"/>
            <a:ext cx="10972800" cy="1464817"/>
          </a:xfrm>
        </p:spPr>
        <p:txBody>
          <a:bodyPr>
            <a:normAutofit fontScale="85000" lnSpcReduction="10000"/>
          </a:bodyPr>
          <a:lstStyle/>
          <a:p>
            <a:pPr marL="0" indent="0">
              <a:buNone/>
            </a:pPr>
            <a:r>
              <a:rPr lang="en-US"/>
              <a:t>Computes the incidence rate of the Outcome cohort in some Target cohort</a:t>
            </a:r>
          </a:p>
          <a:p>
            <a:pPr lvl="1"/>
            <a:r>
              <a:rPr lang="en-US"/>
              <a:t>Standardized computation of incidence rates</a:t>
            </a:r>
          </a:p>
          <a:p>
            <a:pPr lvl="1"/>
            <a:r>
              <a:rPr lang="en-US"/>
              <a:t>Default: overall and stratified by age, sex, and calendar time</a:t>
            </a:r>
          </a:p>
          <a:p>
            <a:pPr marL="0" indent="0">
              <a:buNone/>
            </a:pPr>
            <a:endParaRPr lang="en-US"/>
          </a:p>
        </p:txBody>
      </p:sp>
      <p:sp>
        <p:nvSpPr>
          <p:cNvPr id="4" name="Slide Number Placeholder 3">
            <a:extLst>
              <a:ext uri="{FF2B5EF4-FFF2-40B4-BE49-F238E27FC236}">
                <a16:creationId xmlns:a16="http://schemas.microsoft.com/office/drawing/2014/main" id="{7052743E-8CA1-66D9-8B69-2D5FD7DACF1E}"/>
              </a:ext>
            </a:extLst>
          </p:cNvPr>
          <p:cNvSpPr>
            <a:spLocks noGrp="1"/>
          </p:cNvSpPr>
          <p:nvPr>
            <p:ph type="sldNum" sz="quarter" idx="4"/>
          </p:nvPr>
        </p:nvSpPr>
        <p:spPr/>
        <p:txBody>
          <a:bodyPr/>
          <a:lstStyle/>
          <a:p>
            <a:fld id="{444583ED-F364-40B3-B25B-483B5033DFA3}" type="slidenum">
              <a:rPr lang="en-US" smtClean="0"/>
              <a:pPr/>
              <a:t>45</a:t>
            </a:fld>
            <a:endParaRPr lang="en-US"/>
          </a:p>
        </p:txBody>
      </p:sp>
      <p:cxnSp>
        <p:nvCxnSpPr>
          <p:cNvPr id="6" name="Straight Arrow Connector 5">
            <a:extLst>
              <a:ext uri="{FF2B5EF4-FFF2-40B4-BE49-F238E27FC236}">
                <a16:creationId xmlns:a16="http://schemas.microsoft.com/office/drawing/2014/main" id="{8FCD4882-8350-BA16-6774-D6001BFBC3C7}"/>
              </a:ext>
            </a:extLst>
          </p:cNvPr>
          <p:cNvCxnSpPr/>
          <p:nvPr/>
        </p:nvCxnSpPr>
        <p:spPr>
          <a:xfrm>
            <a:off x="1676400" y="3689865"/>
            <a:ext cx="88392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4082824C-F4ED-6314-41D1-A10916660EDA}"/>
              </a:ext>
            </a:extLst>
          </p:cNvPr>
          <p:cNvSpPr/>
          <p:nvPr/>
        </p:nvSpPr>
        <p:spPr>
          <a:xfrm>
            <a:off x="2667000" y="3385069"/>
            <a:ext cx="6248400" cy="3047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Target cohort</a:t>
            </a:r>
          </a:p>
        </p:txBody>
      </p:sp>
      <p:sp>
        <p:nvSpPr>
          <p:cNvPr id="9" name="Triangle 8">
            <a:extLst>
              <a:ext uri="{FF2B5EF4-FFF2-40B4-BE49-F238E27FC236}">
                <a16:creationId xmlns:a16="http://schemas.microsoft.com/office/drawing/2014/main" id="{854C85C5-82FC-093B-30C0-A2BD1D5B0F7C}"/>
              </a:ext>
            </a:extLst>
          </p:cNvPr>
          <p:cNvSpPr/>
          <p:nvPr/>
        </p:nvSpPr>
        <p:spPr>
          <a:xfrm rot="10800000">
            <a:off x="3276600" y="3080267"/>
            <a:ext cx="228600" cy="304800"/>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5D8B417-0640-271E-4A29-7239292E12D1}"/>
              </a:ext>
            </a:extLst>
          </p:cNvPr>
          <p:cNvSpPr txBox="1"/>
          <p:nvPr/>
        </p:nvSpPr>
        <p:spPr>
          <a:xfrm>
            <a:off x="2590800" y="2743200"/>
            <a:ext cx="1721690" cy="369332"/>
          </a:xfrm>
          <a:prstGeom prst="rect">
            <a:avLst/>
          </a:prstGeom>
          <a:noFill/>
        </p:spPr>
        <p:txBody>
          <a:bodyPr wrap="none" rtlCol="0">
            <a:spAutoFit/>
          </a:bodyPr>
          <a:lstStyle/>
          <a:p>
            <a:r>
              <a:rPr lang="en-US"/>
              <a:t>Outcome cohort</a:t>
            </a:r>
          </a:p>
        </p:txBody>
      </p:sp>
      <p:sp>
        <p:nvSpPr>
          <p:cNvPr id="11" name="Triangle 10">
            <a:extLst>
              <a:ext uri="{FF2B5EF4-FFF2-40B4-BE49-F238E27FC236}">
                <a16:creationId xmlns:a16="http://schemas.microsoft.com/office/drawing/2014/main" id="{008BD23B-6A28-C0B5-891B-11B1252D6D70}"/>
              </a:ext>
            </a:extLst>
          </p:cNvPr>
          <p:cNvSpPr/>
          <p:nvPr/>
        </p:nvSpPr>
        <p:spPr>
          <a:xfrm rot="10800000">
            <a:off x="6800660" y="3080268"/>
            <a:ext cx="228600" cy="304800"/>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0023805-CFA1-98DC-E53B-B80E9A675210}"/>
              </a:ext>
            </a:extLst>
          </p:cNvPr>
          <p:cNvSpPr txBox="1"/>
          <p:nvPr/>
        </p:nvSpPr>
        <p:spPr>
          <a:xfrm>
            <a:off x="6114860" y="2743201"/>
            <a:ext cx="1721690" cy="369332"/>
          </a:xfrm>
          <a:prstGeom prst="rect">
            <a:avLst/>
          </a:prstGeom>
          <a:noFill/>
        </p:spPr>
        <p:txBody>
          <a:bodyPr wrap="none" rtlCol="0">
            <a:spAutoFit/>
          </a:bodyPr>
          <a:lstStyle/>
          <a:p>
            <a:r>
              <a:rPr lang="en-US"/>
              <a:t>Outcome cohort</a:t>
            </a:r>
          </a:p>
        </p:txBody>
      </p:sp>
      <p:sp>
        <p:nvSpPr>
          <p:cNvPr id="13" name="TextBox 12">
            <a:extLst>
              <a:ext uri="{FF2B5EF4-FFF2-40B4-BE49-F238E27FC236}">
                <a16:creationId xmlns:a16="http://schemas.microsoft.com/office/drawing/2014/main" id="{1F010EE3-6EA0-6E84-257E-62BB33609ACF}"/>
              </a:ext>
            </a:extLst>
          </p:cNvPr>
          <p:cNvSpPr txBox="1"/>
          <p:nvPr/>
        </p:nvSpPr>
        <p:spPr>
          <a:xfrm>
            <a:off x="57340" y="3232667"/>
            <a:ext cx="1018677" cy="369332"/>
          </a:xfrm>
          <a:prstGeom prst="rect">
            <a:avLst/>
          </a:prstGeom>
          <a:noFill/>
        </p:spPr>
        <p:txBody>
          <a:bodyPr wrap="none" rtlCol="0">
            <a:spAutoFit/>
          </a:bodyPr>
          <a:lstStyle/>
          <a:p>
            <a:r>
              <a:rPr lang="en-US"/>
              <a:t>Patient 1</a:t>
            </a:r>
          </a:p>
        </p:txBody>
      </p:sp>
      <p:cxnSp>
        <p:nvCxnSpPr>
          <p:cNvPr id="14" name="Straight Arrow Connector 13">
            <a:extLst>
              <a:ext uri="{FF2B5EF4-FFF2-40B4-BE49-F238E27FC236}">
                <a16:creationId xmlns:a16="http://schemas.microsoft.com/office/drawing/2014/main" id="{599B835D-9F41-941E-F76F-93C4B570AD2C}"/>
              </a:ext>
            </a:extLst>
          </p:cNvPr>
          <p:cNvCxnSpPr/>
          <p:nvPr/>
        </p:nvCxnSpPr>
        <p:spPr>
          <a:xfrm>
            <a:off x="1676400" y="4683194"/>
            <a:ext cx="88392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6043DB39-8789-4668-1CB6-0C31FE21999E}"/>
              </a:ext>
            </a:extLst>
          </p:cNvPr>
          <p:cNvSpPr/>
          <p:nvPr/>
        </p:nvSpPr>
        <p:spPr>
          <a:xfrm>
            <a:off x="4648200" y="4375668"/>
            <a:ext cx="5715000" cy="3047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Target cohort</a:t>
            </a:r>
          </a:p>
        </p:txBody>
      </p:sp>
      <p:sp>
        <p:nvSpPr>
          <p:cNvPr id="18" name="Triangle 17">
            <a:extLst>
              <a:ext uri="{FF2B5EF4-FFF2-40B4-BE49-F238E27FC236}">
                <a16:creationId xmlns:a16="http://schemas.microsoft.com/office/drawing/2014/main" id="{F88E631C-9B51-0BC6-9909-4B1D0D1FCE4B}"/>
              </a:ext>
            </a:extLst>
          </p:cNvPr>
          <p:cNvSpPr/>
          <p:nvPr/>
        </p:nvSpPr>
        <p:spPr>
          <a:xfrm rot="10800000">
            <a:off x="8991600" y="4083895"/>
            <a:ext cx="228600" cy="304800"/>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EE1EB81-F46B-E5BF-69DE-9AC330FAD247}"/>
              </a:ext>
            </a:extLst>
          </p:cNvPr>
          <p:cNvSpPr txBox="1"/>
          <p:nvPr/>
        </p:nvSpPr>
        <p:spPr>
          <a:xfrm>
            <a:off x="8305800" y="3746828"/>
            <a:ext cx="1721690" cy="369332"/>
          </a:xfrm>
          <a:prstGeom prst="rect">
            <a:avLst/>
          </a:prstGeom>
          <a:noFill/>
        </p:spPr>
        <p:txBody>
          <a:bodyPr wrap="none" rtlCol="0">
            <a:spAutoFit/>
          </a:bodyPr>
          <a:lstStyle/>
          <a:p>
            <a:r>
              <a:rPr lang="en-US"/>
              <a:t>Outcome cohort</a:t>
            </a:r>
          </a:p>
        </p:txBody>
      </p:sp>
      <p:sp>
        <p:nvSpPr>
          <p:cNvPr id="20" name="TextBox 19">
            <a:extLst>
              <a:ext uri="{FF2B5EF4-FFF2-40B4-BE49-F238E27FC236}">
                <a16:creationId xmlns:a16="http://schemas.microsoft.com/office/drawing/2014/main" id="{B6F611BB-A087-B7AA-4D28-2FF1AD49061D}"/>
              </a:ext>
            </a:extLst>
          </p:cNvPr>
          <p:cNvSpPr txBox="1"/>
          <p:nvPr/>
        </p:nvSpPr>
        <p:spPr>
          <a:xfrm>
            <a:off x="57340" y="4225996"/>
            <a:ext cx="1018677" cy="369332"/>
          </a:xfrm>
          <a:prstGeom prst="rect">
            <a:avLst/>
          </a:prstGeom>
          <a:noFill/>
        </p:spPr>
        <p:txBody>
          <a:bodyPr wrap="none" rtlCol="0">
            <a:spAutoFit/>
          </a:bodyPr>
          <a:lstStyle/>
          <a:p>
            <a:r>
              <a:rPr lang="en-US"/>
              <a:t>Patient 2</a:t>
            </a:r>
          </a:p>
        </p:txBody>
      </p:sp>
      <p:sp>
        <p:nvSpPr>
          <p:cNvPr id="23" name="Content Placeholder 2">
            <a:extLst>
              <a:ext uri="{FF2B5EF4-FFF2-40B4-BE49-F238E27FC236}">
                <a16:creationId xmlns:a16="http://schemas.microsoft.com/office/drawing/2014/main" id="{7BDB96BC-2DC3-96B8-E1DF-42398C9ECD22}"/>
              </a:ext>
            </a:extLst>
          </p:cNvPr>
          <p:cNvSpPr txBox="1">
            <a:spLocks/>
          </p:cNvSpPr>
          <p:nvPr/>
        </p:nvSpPr>
        <p:spPr>
          <a:xfrm>
            <a:off x="592149" y="1143000"/>
            <a:ext cx="10972800" cy="158830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spcBef>
                <a:spcPts val="0"/>
              </a:spcBef>
              <a:buNone/>
              <a:defRPr/>
            </a:pPr>
            <a:r>
              <a:rPr lang="en-US"/>
              <a:t>Amongst patients who are new users of </a:t>
            </a:r>
            <a:r>
              <a:rPr lang="en-US" b="1">
                <a:solidFill>
                  <a:schemeClr val="accent3">
                    <a:lumMod val="75000"/>
                  </a:schemeClr>
                </a:solidFill>
              </a:rPr>
              <a:t>GLP-1s</a:t>
            </a:r>
            <a:r>
              <a:rPr lang="en-US" b="1">
                <a:solidFill>
                  <a:srgbClr val="00B050"/>
                </a:solidFill>
              </a:rPr>
              <a:t>, </a:t>
            </a:r>
            <a:r>
              <a:rPr lang="en-US"/>
              <a:t>how many patients experienced </a:t>
            </a:r>
            <a:r>
              <a:rPr lang="en-US" b="1">
                <a:solidFill>
                  <a:schemeClr val="accent1">
                    <a:lumMod val="75000"/>
                  </a:schemeClr>
                </a:solidFill>
              </a:rPr>
              <a:t>Acute Myocardial Infarction</a:t>
            </a:r>
            <a:r>
              <a:rPr lang="en-US" b="1">
                <a:solidFill>
                  <a:schemeClr val="accent1">
                    <a:lumMod val="60000"/>
                    <a:lumOff val="40000"/>
                  </a:schemeClr>
                </a:solidFill>
              </a:rPr>
              <a:t> </a:t>
            </a:r>
            <a:r>
              <a:rPr lang="en-US"/>
              <a:t>within </a:t>
            </a:r>
            <a:r>
              <a:rPr lang="en-US" b="1">
                <a:solidFill>
                  <a:schemeClr val="accent4"/>
                </a:solidFill>
              </a:rPr>
              <a:t>drug exposure</a:t>
            </a:r>
            <a:r>
              <a:rPr lang="en-US">
                <a:solidFill>
                  <a:schemeClr val="tx1"/>
                </a:solidFill>
              </a:rPr>
              <a:t>?</a:t>
            </a:r>
            <a:r>
              <a:rPr lang="en-US"/>
              <a:t> </a:t>
            </a:r>
          </a:p>
          <a:p>
            <a:pPr lvl="1"/>
            <a:r>
              <a:rPr lang="en-US"/>
              <a:t>Target: </a:t>
            </a:r>
            <a:r>
              <a:rPr lang="en-US" b="1"/>
              <a:t>GLP-1</a:t>
            </a:r>
          </a:p>
          <a:p>
            <a:pPr lvl="1"/>
            <a:r>
              <a:rPr lang="en-US"/>
              <a:t>Outcome: </a:t>
            </a:r>
            <a:r>
              <a:rPr lang="en-US" b="1"/>
              <a:t>AMI</a:t>
            </a:r>
          </a:p>
          <a:p>
            <a:pPr marL="0" indent="0">
              <a:buFont typeface="Arial" panose="020B0604020202020204" pitchFamily="34" charset="0"/>
              <a:buNone/>
            </a:pPr>
            <a:endParaRPr lang="en-US"/>
          </a:p>
        </p:txBody>
      </p:sp>
    </p:spTree>
    <p:extLst>
      <p:ext uri="{BB962C8B-B14F-4D97-AF65-F5344CB8AC3E}">
        <p14:creationId xmlns:p14="http://schemas.microsoft.com/office/powerpoint/2010/main" val="192842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animBg="1"/>
      <p:bldP spid="10" grpId="0"/>
      <p:bldP spid="11" grpId="0" animBg="1"/>
      <p:bldP spid="12" grpId="0"/>
      <p:bldP spid="13" grpId="0"/>
      <p:bldP spid="15" grpId="0" animBg="1"/>
      <p:bldP spid="18" grpId="0" animBg="1"/>
      <p:bldP spid="19"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0C10-7103-E028-7A69-DCDE9D9D65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DFD8-8168-0B22-B245-541F5E17FDE9}"/>
              </a:ext>
            </a:extLst>
          </p:cNvPr>
          <p:cNvSpPr>
            <a:spLocks noGrp="1"/>
          </p:cNvSpPr>
          <p:nvPr>
            <p:ph type="title"/>
          </p:nvPr>
        </p:nvSpPr>
        <p:spPr/>
        <p:txBody>
          <a:bodyPr/>
          <a:lstStyle/>
          <a:p>
            <a:r>
              <a:rPr lang="en-US" err="1"/>
              <a:t>PatientLevelPrediction</a:t>
            </a:r>
            <a:r>
              <a:rPr lang="en-US"/>
              <a:t> package</a:t>
            </a:r>
          </a:p>
        </p:txBody>
      </p:sp>
      <p:sp>
        <p:nvSpPr>
          <p:cNvPr id="3" name="Content Placeholder 2">
            <a:extLst>
              <a:ext uri="{FF2B5EF4-FFF2-40B4-BE49-F238E27FC236}">
                <a16:creationId xmlns:a16="http://schemas.microsoft.com/office/drawing/2014/main" id="{8746AD9E-2CCC-F0DB-2D1D-07246D8DCDE2}"/>
              </a:ext>
            </a:extLst>
          </p:cNvPr>
          <p:cNvSpPr>
            <a:spLocks noGrp="1"/>
          </p:cNvSpPr>
          <p:nvPr>
            <p:ph idx="1"/>
          </p:nvPr>
        </p:nvSpPr>
        <p:spPr>
          <a:xfrm>
            <a:off x="609600" y="5329362"/>
            <a:ext cx="10972800" cy="1064064"/>
          </a:xfrm>
        </p:spPr>
        <p:txBody>
          <a:bodyPr>
            <a:normAutofit fontScale="70000" lnSpcReduction="20000"/>
          </a:bodyPr>
          <a:lstStyle/>
          <a:p>
            <a:pPr marL="0" indent="0">
              <a:buNone/>
            </a:pPr>
            <a:r>
              <a:rPr lang="en-US"/>
              <a:t>Builds a model to predict who in the Target will have the Outcome</a:t>
            </a:r>
          </a:p>
          <a:p>
            <a:pPr lvl="1"/>
            <a:r>
              <a:rPr lang="en-US"/>
              <a:t>Uses all observed data up to Target start</a:t>
            </a:r>
          </a:p>
          <a:p>
            <a:pPr lvl="1"/>
            <a:r>
              <a:rPr lang="en-US"/>
              <a:t>Implements many machine learning / deep learning algorithms</a:t>
            </a:r>
          </a:p>
          <a:p>
            <a:pPr marL="0" indent="0">
              <a:buNone/>
            </a:pPr>
            <a:endParaRPr lang="en-US"/>
          </a:p>
        </p:txBody>
      </p:sp>
      <p:sp>
        <p:nvSpPr>
          <p:cNvPr id="4" name="Slide Number Placeholder 3">
            <a:extLst>
              <a:ext uri="{FF2B5EF4-FFF2-40B4-BE49-F238E27FC236}">
                <a16:creationId xmlns:a16="http://schemas.microsoft.com/office/drawing/2014/main" id="{301E341C-7A90-EB65-075C-9E7523EC4A2A}"/>
              </a:ext>
            </a:extLst>
          </p:cNvPr>
          <p:cNvSpPr>
            <a:spLocks noGrp="1"/>
          </p:cNvSpPr>
          <p:nvPr>
            <p:ph type="sldNum" sz="quarter" idx="4"/>
          </p:nvPr>
        </p:nvSpPr>
        <p:spPr/>
        <p:txBody>
          <a:bodyPr/>
          <a:lstStyle/>
          <a:p>
            <a:fld id="{444583ED-F364-40B3-B25B-483B5033DFA3}" type="slidenum">
              <a:rPr lang="en-US" smtClean="0"/>
              <a:pPr/>
              <a:t>46</a:t>
            </a:fld>
            <a:endParaRPr lang="en-US"/>
          </a:p>
        </p:txBody>
      </p:sp>
      <p:cxnSp>
        <p:nvCxnSpPr>
          <p:cNvPr id="6" name="Straight Arrow Connector 5">
            <a:extLst>
              <a:ext uri="{FF2B5EF4-FFF2-40B4-BE49-F238E27FC236}">
                <a16:creationId xmlns:a16="http://schemas.microsoft.com/office/drawing/2014/main" id="{33E229DF-00FC-F715-4EDE-1BA9F5054CC9}"/>
              </a:ext>
            </a:extLst>
          </p:cNvPr>
          <p:cNvCxnSpPr/>
          <p:nvPr/>
        </p:nvCxnSpPr>
        <p:spPr>
          <a:xfrm>
            <a:off x="1676400" y="3652961"/>
            <a:ext cx="88392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E1E0FC84-44FC-6C5F-43A8-5ADD27B8BAB4}"/>
              </a:ext>
            </a:extLst>
          </p:cNvPr>
          <p:cNvSpPr/>
          <p:nvPr/>
        </p:nvSpPr>
        <p:spPr>
          <a:xfrm>
            <a:off x="6096000" y="3348165"/>
            <a:ext cx="2819400" cy="3047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Target cohort</a:t>
            </a:r>
          </a:p>
        </p:txBody>
      </p:sp>
      <p:sp>
        <p:nvSpPr>
          <p:cNvPr id="13" name="TextBox 12">
            <a:extLst>
              <a:ext uri="{FF2B5EF4-FFF2-40B4-BE49-F238E27FC236}">
                <a16:creationId xmlns:a16="http://schemas.microsoft.com/office/drawing/2014/main" id="{A910D9CA-912D-FDBE-3515-5BA93B40DFBA}"/>
              </a:ext>
            </a:extLst>
          </p:cNvPr>
          <p:cNvSpPr txBox="1"/>
          <p:nvPr/>
        </p:nvSpPr>
        <p:spPr>
          <a:xfrm>
            <a:off x="57340" y="3195763"/>
            <a:ext cx="1018677" cy="369332"/>
          </a:xfrm>
          <a:prstGeom prst="rect">
            <a:avLst/>
          </a:prstGeom>
          <a:noFill/>
        </p:spPr>
        <p:txBody>
          <a:bodyPr wrap="none" rtlCol="0">
            <a:spAutoFit/>
          </a:bodyPr>
          <a:lstStyle/>
          <a:p>
            <a:r>
              <a:rPr lang="en-US"/>
              <a:t>Patient 1</a:t>
            </a:r>
          </a:p>
        </p:txBody>
      </p:sp>
      <p:cxnSp>
        <p:nvCxnSpPr>
          <p:cNvPr id="14" name="Straight Arrow Connector 13">
            <a:extLst>
              <a:ext uri="{FF2B5EF4-FFF2-40B4-BE49-F238E27FC236}">
                <a16:creationId xmlns:a16="http://schemas.microsoft.com/office/drawing/2014/main" id="{3549DEE7-D592-54B8-370C-60DF2A2E11B3}"/>
              </a:ext>
            </a:extLst>
          </p:cNvPr>
          <p:cNvCxnSpPr/>
          <p:nvPr/>
        </p:nvCxnSpPr>
        <p:spPr>
          <a:xfrm>
            <a:off x="1676400" y="4646290"/>
            <a:ext cx="88392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DE491825-6B37-55D0-FA1C-6DDD0B407926}"/>
              </a:ext>
            </a:extLst>
          </p:cNvPr>
          <p:cNvSpPr/>
          <p:nvPr/>
        </p:nvSpPr>
        <p:spPr>
          <a:xfrm>
            <a:off x="7239000" y="4338764"/>
            <a:ext cx="3124200" cy="3047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Target cohort</a:t>
            </a:r>
          </a:p>
        </p:txBody>
      </p:sp>
      <p:sp>
        <p:nvSpPr>
          <p:cNvPr id="20" name="TextBox 19">
            <a:extLst>
              <a:ext uri="{FF2B5EF4-FFF2-40B4-BE49-F238E27FC236}">
                <a16:creationId xmlns:a16="http://schemas.microsoft.com/office/drawing/2014/main" id="{0CB51437-17EF-958B-CCA9-F687E0E8244C}"/>
              </a:ext>
            </a:extLst>
          </p:cNvPr>
          <p:cNvSpPr txBox="1"/>
          <p:nvPr/>
        </p:nvSpPr>
        <p:spPr>
          <a:xfrm>
            <a:off x="57340" y="4189092"/>
            <a:ext cx="1018677" cy="369332"/>
          </a:xfrm>
          <a:prstGeom prst="rect">
            <a:avLst/>
          </a:prstGeom>
          <a:noFill/>
        </p:spPr>
        <p:txBody>
          <a:bodyPr wrap="none" rtlCol="0">
            <a:spAutoFit/>
          </a:bodyPr>
          <a:lstStyle/>
          <a:p>
            <a:r>
              <a:rPr lang="en-US"/>
              <a:t>Patient 2</a:t>
            </a:r>
          </a:p>
        </p:txBody>
      </p:sp>
      <p:pic>
        <p:nvPicPr>
          <p:cNvPr id="8" name="Graphic 7" descr="Ambulance with solid fill">
            <a:extLst>
              <a:ext uri="{FF2B5EF4-FFF2-40B4-BE49-F238E27FC236}">
                <a16:creationId xmlns:a16="http://schemas.microsoft.com/office/drawing/2014/main" id="{2F2BCDC4-670B-D317-C815-E4955B3D26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7200" y="3099812"/>
            <a:ext cx="538753" cy="538753"/>
          </a:xfrm>
          <a:prstGeom prst="rect">
            <a:avLst/>
          </a:prstGeom>
        </p:spPr>
      </p:pic>
      <p:pic>
        <p:nvPicPr>
          <p:cNvPr id="17" name="Graphic 16" descr="Stethoscope with solid fill">
            <a:extLst>
              <a:ext uri="{FF2B5EF4-FFF2-40B4-BE49-F238E27FC236}">
                <a16:creationId xmlns:a16="http://schemas.microsoft.com/office/drawing/2014/main" id="{D1522C8A-61DD-CC06-0CBD-F984317B42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7543" y="4033971"/>
            <a:ext cx="533390" cy="533390"/>
          </a:xfrm>
          <a:prstGeom prst="rect">
            <a:avLst/>
          </a:prstGeom>
        </p:spPr>
      </p:pic>
      <p:pic>
        <p:nvPicPr>
          <p:cNvPr id="22" name="Graphic 21" descr="Needle with solid fill">
            <a:extLst>
              <a:ext uri="{FF2B5EF4-FFF2-40B4-BE49-F238E27FC236}">
                <a16:creationId xmlns:a16="http://schemas.microsoft.com/office/drawing/2014/main" id="{34B0E782-6F58-617D-81B5-968299FC5D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90814" y="4148208"/>
            <a:ext cx="449469" cy="449469"/>
          </a:xfrm>
          <a:prstGeom prst="rect">
            <a:avLst/>
          </a:prstGeom>
        </p:spPr>
      </p:pic>
      <p:pic>
        <p:nvPicPr>
          <p:cNvPr id="26" name="Graphic 25" descr="Hospital with solid fill">
            <a:extLst>
              <a:ext uri="{FF2B5EF4-FFF2-40B4-BE49-F238E27FC236}">
                <a16:creationId xmlns:a16="http://schemas.microsoft.com/office/drawing/2014/main" id="{022091D4-DE99-3F49-35F0-A4F261666F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42537" y="3099812"/>
            <a:ext cx="457200" cy="457200"/>
          </a:xfrm>
          <a:prstGeom prst="rect">
            <a:avLst/>
          </a:prstGeom>
        </p:spPr>
      </p:pic>
      <p:pic>
        <p:nvPicPr>
          <p:cNvPr id="28" name="Graphic 27" descr="Medicine with solid fill">
            <a:extLst>
              <a:ext uri="{FF2B5EF4-FFF2-40B4-BE49-F238E27FC236}">
                <a16:creationId xmlns:a16="http://schemas.microsoft.com/office/drawing/2014/main" id="{8EEACA39-1454-00C3-4786-01DA36A1CD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91494" y="4175077"/>
            <a:ext cx="457200" cy="457200"/>
          </a:xfrm>
          <a:prstGeom prst="rect">
            <a:avLst/>
          </a:prstGeom>
        </p:spPr>
      </p:pic>
      <p:pic>
        <p:nvPicPr>
          <p:cNvPr id="30" name="Graphic 29" descr="Test tubes with solid fill">
            <a:extLst>
              <a:ext uri="{FF2B5EF4-FFF2-40B4-BE49-F238E27FC236}">
                <a16:creationId xmlns:a16="http://schemas.microsoft.com/office/drawing/2014/main" id="{506A1474-DB4A-44A7-5DBB-FDEAD444B0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44234" y="4191448"/>
            <a:ext cx="424458" cy="424458"/>
          </a:xfrm>
          <a:prstGeom prst="rect">
            <a:avLst/>
          </a:prstGeom>
        </p:spPr>
      </p:pic>
      <p:pic>
        <p:nvPicPr>
          <p:cNvPr id="31" name="Graphic 30" descr="Medicine with solid fill">
            <a:extLst>
              <a:ext uri="{FF2B5EF4-FFF2-40B4-BE49-F238E27FC236}">
                <a16:creationId xmlns:a16="http://schemas.microsoft.com/office/drawing/2014/main" id="{51AC3AAC-AEA4-A58B-06B9-47A3C11B7A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30343" y="3161619"/>
            <a:ext cx="457200" cy="457200"/>
          </a:xfrm>
          <a:prstGeom prst="rect">
            <a:avLst/>
          </a:prstGeom>
        </p:spPr>
      </p:pic>
      <p:sp>
        <p:nvSpPr>
          <p:cNvPr id="32" name="Left Brace 31">
            <a:extLst>
              <a:ext uri="{FF2B5EF4-FFF2-40B4-BE49-F238E27FC236}">
                <a16:creationId xmlns:a16="http://schemas.microsoft.com/office/drawing/2014/main" id="{022A636C-87A3-A393-80E7-8B918A41D0EE}"/>
              </a:ext>
            </a:extLst>
          </p:cNvPr>
          <p:cNvSpPr/>
          <p:nvPr/>
        </p:nvSpPr>
        <p:spPr>
          <a:xfrm rot="16200000">
            <a:off x="5099327" y="2832538"/>
            <a:ext cx="318093" cy="396354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0E5C2EDF-BDEA-45DE-E5D0-AE67A2619DB3}"/>
              </a:ext>
            </a:extLst>
          </p:cNvPr>
          <p:cNvSpPr/>
          <p:nvPr/>
        </p:nvSpPr>
        <p:spPr>
          <a:xfrm rot="16200000">
            <a:off x="3954173" y="1839252"/>
            <a:ext cx="318093" cy="396354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CEC344D7-BC98-9810-25D4-07D5F0EE83C2}"/>
              </a:ext>
            </a:extLst>
          </p:cNvPr>
          <p:cNvSpPr txBox="1">
            <a:spLocks/>
          </p:cNvSpPr>
          <p:nvPr/>
        </p:nvSpPr>
        <p:spPr>
          <a:xfrm>
            <a:off x="401143" y="1200278"/>
            <a:ext cx="10972800" cy="159746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For a given patient who is a new user of </a:t>
            </a:r>
            <a:r>
              <a:rPr lang="en-US" b="1">
                <a:solidFill>
                  <a:schemeClr val="accent3">
                    <a:lumMod val="75000"/>
                  </a:schemeClr>
                </a:solidFill>
              </a:rPr>
              <a:t>GLP-1s</a:t>
            </a:r>
            <a:r>
              <a:rPr lang="en-US" b="1">
                <a:solidFill>
                  <a:srgbClr val="00B050"/>
                </a:solidFill>
              </a:rPr>
              <a:t>, </a:t>
            </a:r>
            <a:r>
              <a:rPr lang="en-US"/>
              <a:t>what is the probability that they will experience </a:t>
            </a:r>
            <a:r>
              <a:rPr lang="en-US" b="1">
                <a:solidFill>
                  <a:schemeClr val="accent1">
                    <a:lumMod val="75000"/>
                  </a:schemeClr>
                </a:solidFill>
              </a:rPr>
              <a:t>an AMI</a:t>
            </a:r>
            <a:r>
              <a:rPr lang="en-US" b="1">
                <a:solidFill>
                  <a:schemeClr val="accent1">
                    <a:lumMod val="60000"/>
                    <a:lumOff val="40000"/>
                  </a:schemeClr>
                </a:solidFill>
              </a:rPr>
              <a:t> </a:t>
            </a:r>
            <a:r>
              <a:rPr lang="en-US"/>
              <a:t>while </a:t>
            </a:r>
            <a:r>
              <a:rPr lang="en-US" b="1">
                <a:solidFill>
                  <a:schemeClr val="accent4"/>
                </a:solidFill>
              </a:rPr>
              <a:t>exposed to the drug</a:t>
            </a:r>
            <a:r>
              <a:rPr lang="en-US">
                <a:solidFill>
                  <a:schemeClr val="tx1"/>
                </a:solidFill>
              </a:rPr>
              <a:t>?</a:t>
            </a:r>
            <a:r>
              <a:rPr lang="en-US"/>
              <a:t> </a:t>
            </a:r>
          </a:p>
          <a:p>
            <a:pPr lvl="1"/>
            <a:r>
              <a:rPr lang="en-US"/>
              <a:t>Target: </a:t>
            </a:r>
            <a:r>
              <a:rPr lang="en-US" b="1"/>
              <a:t>GLP-1</a:t>
            </a:r>
            <a:r>
              <a:rPr lang="en-US"/>
              <a:t>, restricted to those with </a:t>
            </a:r>
            <a:r>
              <a:rPr lang="en-US" b="1"/>
              <a:t>T2DM</a:t>
            </a:r>
            <a:r>
              <a:rPr lang="en-US"/>
              <a:t> (and first use only)</a:t>
            </a:r>
            <a:endParaRPr lang="en-US" b="1"/>
          </a:p>
          <a:p>
            <a:pPr lvl="1"/>
            <a:r>
              <a:rPr lang="en-US"/>
              <a:t>Outcome: </a:t>
            </a:r>
            <a:r>
              <a:rPr lang="en-US" b="1"/>
              <a:t>AMI</a:t>
            </a:r>
          </a:p>
          <a:p>
            <a:pPr marL="0" indent="0">
              <a:buFont typeface="Arial" panose="020B0604020202020204" pitchFamily="34" charset="0"/>
              <a:buNone/>
            </a:pPr>
            <a:endParaRPr lang="en-US"/>
          </a:p>
        </p:txBody>
      </p:sp>
      <p:sp>
        <p:nvSpPr>
          <p:cNvPr id="5" name="Triangle 4">
            <a:extLst>
              <a:ext uri="{FF2B5EF4-FFF2-40B4-BE49-F238E27FC236}">
                <a16:creationId xmlns:a16="http://schemas.microsoft.com/office/drawing/2014/main" id="{569BA788-8B5E-006D-56CA-668EC7C8A667}"/>
              </a:ext>
            </a:extLst>
          </p:cNvPr>
          <p:cNvSpPr/>
          <p:nvPr/>
        </p:nvSpPr>
        <p:spPr>
          <a:xfrm rot="10800000">
            <a:off x="8153400" y="3024629"/>
            <a:ext cx="228600" cy="304800"/>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0F56795-5FC4-DC69-C614-F2F9876CE66C}"/>
              </a:ext>
            </a:extLst>
          </p:cNvPr>
          <p:cNvSpPr txBox="1"/>
          <p:nvPr/>
        </p:nvSpPr>
        <p:spPr>
          <a:xfrm>
            <a:off x="7467600" y="2687562"/>
            <a:ext cx="1721690" cy="369332"/>
          </a:xfrm>
          <a:prstGeom prst="rect">
            <a:avLst/>
          </a:prstGeom>
          <a:noFill/>
        </p:spPr>
        <p:txBody>
          <a:bodyPr wrap="none" rtlCol="0">
            <a:spAutoFit/>
          </a:bodyPr>
          <a:lstStyle/>
          <a:p>
            <a:r>
              <a:rPr lang="en-US"/>
              <a:t>Outcome cohort</a:t>
            </a:r>
          </a:p>
        </p:txBody>
      </p:sp>
    </p:spTree>
    <p:extLst>
      <p:ext uri="{BB962C8B-B14F-4D97-AF65-F5344CB8AC3E}">
        <p14:creationId xmlns:p14="http://schemas.microsoft.com/office/powerpoint/2010/main" val="349663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3" grpId="0"/>
      <p:bldP spid="15" grpId="0" animBg="1"/>
      <p:bldP spid="20" grpId="0"/>
      <p:bldP spid="32" grpId="0" animBg="1"/>
      <p:bldP spid="33"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D9AA-65DD-AEBD-A841-EC9053A2563E}"/>
              </a:ext>
            </a:extLst>
          </p:cNvPr>
          <p:cNvSpPr>
            <a:spLocks noGrp="1"/>
          </p:cNvSpPr>
          <p:nvPr>
            <p:ph type="title"/>
          </p:nvPr>
        </p:nvSpPr>
        <p:spPr/>
        <p:txBody>
          <a:bodyPr/>
          <a:lstStyle/>
          <a:p>
            <a:r>
              <a:rPr lang="en-US"/>
              <a:t>Unique feature: external validation</a:t>
            </a:r>
          </a:p>
        </p:txBody>
      </p:sp>
      <p:sp>
        <p:nvSpPr>
          <p:cNvPr id="3" name="Content Placeholder 2">
            <a:extLst>
              <a:ext uri="{FF2B5EF4-FFF2-40B4-BE49-F238E27FC236}">
                <a16:creationId xmlns:a16="http://schemas.microsoft.com/office/drawing/2014/main" id="{D4E0BA2D-D9ED-30C7-D125-2C5B7DC1FDC4}"/>
              </a:ext>
            </a:extLst>
          </p:cNvPr>
          <p:cNvSpPr>
            <a:spLocks noGrp="1"/>
          </p:cNvSpPr>
          <p:nvPr>
            <p:ph idx="1"/>
          </p:nvPr>
        </p:nvSpPr>
        <p:spPr/>
        <p:txBody>
          <a:bodyPr/>
          <a:lstStyle/>
          <a:p>
            <a:r>
              <a:rPr lang="en-US"/>
              <a:t>When using the </a:t>
            </a:r>
            <a:r>
              <a:rPr lang="en-US" err="1"/>
              <a:t>PatientLevelPrediction</a:t>
            </a:r>
            <a:r>
              <a:rPr lang="en-US"/>
              <a:t> package, models fit in one database can easily be validated in other databases</a:t>
            </a:r>
          </a:p>
          <a:p>
            <a:pPr lvl="1"/>
            <a:r>
              <a:rPr lang="en-US"/>
              <a:t>Portability of code</a:t>
            </a:r>
          </a:p>
          <a:p>
            <a:pPr lvl="1"/>
            <a:r>
              <a:rPr lang="en-US"/>
              <a:t>Standardized construction of features</a:t>
            </a:r>
          </a:p>
        </p:txBody>
      </p:sp>
      <p:sp>
        <p:nvSpPr>
          <p:cNvPr id="4" name="Slide Number Placeholder 3">
            <a:extLst>
              <a:ext uri="{FF2B5EF4-FFF2-40B4-BE49-F238E27FC236}">
                <a16:creationId xmlns:a16="http://schemas.microsoft.com/office/drawing/2014/main" id="{6AB7D19B-D993-BB97-8A89-8D5AF9CB6DCC}"/>
              </a:ext>
            </a:extLst>
          </p:cNvPr>
          <p:cNvSpPr>
            <a:spLocks noGrp="1"/>
          </p:cNvSpPr>
          <p:nvPr>
            <p:ph type="sldNum" sz="quarter" idx="4"/>
          </p:nvPr>
        </p:nvSpPr>
        <p:spPr/>
        <p:txBody>
          <a:bodyPr/>
          <a:lstStyle/>
          <a:p>
            <a:fld id="{444583ED-F364-40B3-B25B-483B5033DFA3}" type="slidenum">
              <a:rPr lang="en-US" smtClean="0"/>
              <a:pPr/>
              <a:t>47</a:t>
            </a:fld>
            <a:endParaRPr lang="en-US"/>
          </a:p>
        </p:txBody>
      </p:sp>
    </p:spTree>
    <p:extLst>
      <p:ext uri="{BB962C8B-B14F-4D97-AF65-F5344CB8AC3E}">
        <p14:creationId xmlns:p14="http://schemas.microsoft.com/office/powerpoint/2010/main" val="924261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9A30-ABCB-E172-9A29-472D94CC0AB8}"/>
              </a:ext>
            </a:extLst>
          </p:cNvPr>
          <p:cNvSpPr>
            <a:spLocks noGrp="1"/>
          </p:cNvSpPr>
          <p:nvPr>
            <p:ph type="title"/>
          </p:nvPr>
        </p:nvSpPr>
        <p:spPr/>
        <p:txBody>
          <a:bodyPr/>
          <a:lstStyle/>
          <a:p>
            <a:r>
              <a:rPr lang="en-US"/>
              <a:t>Example of external validation</a:t>
            </a:r>
          </a:p>
        </p:txBody>
      </p:sp>
      <p:pic>
        <p:nvPicPr>
          <p:cNvPr id="5" name="Content Placeholder 4">
            <a:extLst>
              <a:ext uri="{FF2B5EF4-FFF2-40B4-BE49-F238E27FC236}">
                <a16:creationId xmlns:a16="http://schemas.microsoft.com/office/drawing/2014/main" id="{DE81C1A7-E97B-45C0-4B2B-079164FA2121}"/>
              </a:ext>
            </a:extLst>
          </p:cNvPr>
          <p:cNvPicPr>
            <a:picLocks noGrp="1" noChangeAspect="1"/>
          </p:cNvPicPr>
          <p:nvPr>
            <p:ph idx="1"/>
          </p:nvPr>
        </p:nvPicPr>
        <p:blipFill>
          <a:blip r:embed="rId2"/>
          <a:stretch>
            <a:fillRect/>
          </a:stretch>
        </p:blipFill>
        <p:spPr>
          <a:xfrm>
            <a:off x="0" y="1219200"/>
            <a:ext cx="8084870" cy="4906963"/>
          </a:xfrm>
          <a:prstGeom prst="rect">
            <a:avLst/>
          </a:prstGeom>
        </p:spPr>
      </p:pic>
      <p:sp>
        <p:nvSpPr>
          <p:cNvPr id="4" name="Slide Number Placeholder 3">
            <a:extLst>
              <a:ext uri="{FF2B5EF4-FFF2-40B4-BE49-F238E27FC236}">
                <a16:creationId xmlns:a16="http://schemas.microsoft.com/office/drawing/2014/main" id="{1849C4EB-2E74-6AF9-7C15-E909B963425D}"/>
              </a:ext>
            </a:extLst>
          </p:cNvPr>
          <p:cNvSpPr>
            <a:spLocks noGrp="1"/>
          </p:cNvSpPr>
          <p:nvPr>
            <p:ph type="sldNum" sz="quarter" idx="4"/>
          </p:nvPr>
        </p:nvSpPr>
        <p:spPr/>
        <p:txBody>
          <a:bodyPr/>
          <a:lstStyle/>
          <a:p>
            <a:fld id="{444583ED-F364-40B3-B25B-483B5033DFA3}" type="slidenum">
              <a:rPr lang="en-US" smtClean="0"/>
              <a:pPr/>
              <a:t>48</a:t>
            </a:fld>
            <a:endParaRPr lang="en-US"/>
          </a:p>
        </p:txBody>
      </p:sp>
      <p:pic>
        <p:nvPicPr>
          <p:cNvPr id="6" name="Picture 5">
            <a:extLst>
              <a:ext uri="{FF2B5EF4-FFF2-40B4-BE49-F238E27FC236}">
                <a16:creationId xmlns:a16="http://schemas.microsoft.com/office/drawing/2014/main" id="{D55440D5-DBEA-9FD9-2DBB-C1658396ED94}"/>
              </a:ext>
            </a:extLst>
          </p:cNvPr>
          <p:cNvPicPr>
            <a:picLocks noChangeAspect="1"/>
          </p:cNvPicPr>
          <p:nvPr/>
        </p:nvPicPr>
        <p:blipFill>
          <a:blip r:embed="rId3"/>
          <a:stretch>
            <a:fillRect/>
          </a:stretch>
        </p:blipFill>
        <p:spPr>
          <a:xfrm>
            <a:off x="7315200" y="4416522"/>
            <a:ext cx="4775200" cy="25374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2083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979C5-9D00-0A1A-1E7D-A907FA4AC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43978-DE6D-2166-8AD6-3BC6558C159D}"/>
              </a:ext>
            </a:extLst>
          </p:cNvPr>
          <p:cNvSpPr>
            <a:spLocks noGrp="1"/>
          </p:cNvSpPr>
          <p:nvPr>
            <p:ph type="title"/>
          </p:nvPr>
        </p:nvSpPr>
        <p:spPr/>
        <p:txBody>
          <a:bodyPr/>
          <a:lstStyle/>
          <a:p>
            <a:r>
              <a:rPr lang="en-US" err="1"/>
              <a:t>CohortMethod</a:t>
            </a:r>
            <a:r>
              <a:rPr lang="en-US"/>
              <a:t> package</a:t>
            </a:r>
          </a:p>
        </p:txBody>
      </p:sp>
      <p:sp>
        <p:nvSpPr>
          <p:cNvPr id="3" name="Content Placeholder 2">
            <a:extLst>
              <a:ext uri="{FF2B5EF4-FFF2-40B4-BE49-F238E27FC236}">
                <a16:creationId xmlns:a16="http://schemas.microsoft.com/office/drawing/2014/main" id="{DB907D52-BF95-D1D2-4D2C-9F1AB38FCE37}"/>
              </a:ext>
            </a:extLst>
          </p:cNvPr>
          <p:cNvSpPr>
            <a:spLocks noGrp="1"/>
          </p:cNvSpPr>
          <p:nvPr>
            <p:ph idx="1"/>
          </p:nvPr>
        </p:nvSpPr>
        <p:spPr>
          <a:xfrm>
            <a:off x="608591" y="5469119"/>
            <a:ext cx="10972800" cy="1424523"/>
          </a:xfrm>
        </p:spPr>
        <p:txBody>
          <a:bodyPr>
            <a:normAutofit/>
          </a:bodyPr>
          <a:lstStyle/>
          <a:p>
            <a:pPr marL="0" indent="0">
              <a:buNone/>
            </a:pPr>
            <a:r>
              <a:rPr lang="en-US"/>
              <a:t>Computes the hazard of the Outcome cohort in the Target cohort compared to the Comparator</a:t>
            </a:r>
          </a:p>
        </p:txBody>
      </p:sp>
      <p:sp>
        <p:nvSpPr>
          <p:cNvPr id="4" name="Slide Number Placeholder 3">
            <a:extLst>
              <a:ext uri="{FF2B5EF4-FFF2-40B4-BE49-F238E27FC236}">
                <a16:creationId xmlns:a16="http://schemas.microsoft.com/office/drawing/2014/main" id="{A1AC9617-C6F0-E501-56CE-E302B753D364}"/>
              </a:ext>
            </a:extLst>
          </p:cNvPr>
          <p:cNvSpPr>
            <a:spLocks noGrp="1"/>
          </p:cNvSpPr>
          <p:nvPr>
            <p:ph type="sldNum" sz="quarter" idx="4"/>
          </p:nvPr>
        </p:nvSpPr>
        <p:spPr/>
        <p:txBody>
          <a:bodyPr/>
          <a:lstStyle/>
          <a:p>
            <a:fld id="{444583ED-F364-40B3-B25B-483B5033DFA3}" type="slidenum">
              <a:rPr lang="en-US" smtClean="0"/>
              <a:pPr/>
              <a:t>49</a:t>
            </a:fld>
            <a:endParaRPr lang="en-US"/>
          </a:p>
        </p:txBody>
      </p:sp>
      <p:cxnSp>
        <p:nvCxnSpPr>
          <p:cNvPr id="6" name="Straight Arrow Connector 5">
            <a:extLst>
              <a:ext uri="{FF2B5EF4-FFF2-40B4-BE49-F238E27FC236}">
                <a16:creationId xmlns:a16="http://schemas.microsoft.com/office/drawing/2014/main" id="{1C570413-4D13-8A98-F938-C68379EAF171}"/>
              </a:ext>
            </a:extLst>
          </p:cNvPr>
          <p:cNvCxnSpPr/>
          <p:nvPr/>
        </p:nvCxnSpPr>
        <p:spPr>
          <a:xfrm>
            <a:off x="1676400" y="4263050"/>
            <a:ext cx="88392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CA3D4BD0-9C08-A8C6-5AE1-2286F421850A}"/>
              </a:ext>
            </a:extLst>
          </p:cNvPr>
          <p:cNvSpPr/>
          <p:nvPr/>
        </p:nvSpPr>
        <p:spPr>
          <a:xfrm>
            <a:off x="2667000" y="3958254"/>
            <a:ext cx="6248400" cy="3047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Target cohort</a:t>
            </a:r>
          </a:p>
        </p:txBody>
      </p:sp>
      <p:sp>
        <p:nvSpPr>
          <p:cNvPr id="9" name="Triangle 8">
            <a:extLst>
              <a:ext uri="{FF2B5EF4-FFF2-40B4-BE49-F238E27FC236}">
                <a16:creationId xmlns:a16="http://schemas.microsoft.com/office/drawing/2014/main" id="{342FA67E-1D7C-4EE5-5738-45B78A504E4C}"/>
              </a:ext>
            </a:extLst>
          </p:cNvPr>
          <p:cNvSpPr/>
          <p:nvPr/>
        </p:nvSpPr>
        <p:spPr>
          <a:xfrm rot="10800000">
            <a:off x="3276600" y="3653452"/>
            <a:ext cx="228600" cy="304800"/>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243E9F6-08A1-9870-58F7-A49D8695A1AB}"/>
              </a:ext>
            </a:extLst>
          </p:cNvPr>
          <p:cNvSpPr txBox="1"/>
          <p:nvPr/>
        </p:nvSpPr>
        <p:spPr>
          <a:xfrm>
            <a:off x="2590800" y="3316385"/>
            <a:ext cx="1721690" cy="369332"/>
          </a:xfrm>
          <a:prstGeom prst="rect">
            <a:avLst/>
          </a:prstGeom>
          <a:noFill/>
        </p:spPr>
        <p:txBody>
          <a:bodyPr wrap="none" rtlCol="0">
            <a:spAutoFit/>
          </a:bodyPr>
          <a:lstStyle/>
          <a:p>
            <a:r>
              <a:rPr lang="en-US"/>
              <a:t>Outcome cohort</a:t>
            </a:r>
          </a:p>
        </p:txBody>
      </p:sp>
      <p:sp>
        <p:nvSpPr>
          <p:cNvPr id="13" name="TextBox 12">
            <a:extLst>
              <a:ext uri="{FF2B5EF4-FFF2-40B4-BE49-F238E27FC236}">
                <a16:creationId xmlns:a16="http://schemas.microsoft.com/office/drawing/2014/main" id="{3DD1F6B9-63DB-3FC1-A2A5-858EBC58BAE2}"/>
              </a:ext>
            </a:extLst>
          </p:cNvPr>
          <p:cNvSpPr txBox="1"/>
          <p:nvPr/>
        </p:nvSpPr>
        <p:spPr>
          <a:xfrm>
            <a:off x="57340" y="3805852"/>
            <a:ext cx="1018677" cy="369332"/>
          </a:xfrm>
          <a:prstGeom prst="rect">
            <a:avLst/>
          </a:prstGeom>
          <a:noFill/>
        </p:spPr>
        <p:txBody>
          <a:bodyPr wrap="none" rtlCol="0">
            <a:spAutoFit/>
          </a:bodyPr>
          <a:lstStyle/>
          <a:p>
            <a:r>
              <a:rPr lang="en-US"/>
              <a:t>Patient 1</a:t>
            </a:r>
          </a:p>
        </p:txBody>
      </p:sp>
      <p:cxnSp>
        <p:nvCxnSpPr>
          <p:cNvPr id="14" name="Straight Arrow Connector 13">
            <a:extLst>
              <a:ext uri="{FF2B5EF4-FFF2-40B4-BE49-F238E27FC236}">
                <a16:creationId xmlns:a16="http://schemas.microsoft.com/office/drawing/2014/main" id="{3A0E257D-3B2F-2265-16ED-66718A73B4FB}"/>
              </a:ext>
            </a:extLst>
          </p:cNvPr>
          <p:cNvCxnSpPr/>
          <p:nvPr/>
        </p:nvCxnSpPr>
        <p:spPr>
          <a:xfrm>
            <a:off x="1676400" y="5256379"/>
            <a:ext cx="88392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2ECE8B8B-A3CF-4E0D-C3AB-701E199F23FF}"/>
              </a:ext>
            </a:extLst>
          </p:cNvPr>
          <p:cNvSpPr/>
          <p:nvPr/>
        </p:nvSpPr>
        <p:spPr>
          <a:xfrm>
            <a:off x="4648200" y="4948853"/>
            <a:ext cx="5715000" cy="30479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Comparator cohort</a:t>
            </a:r>
          </a:p>
        </p:txBody>
      </p:sp>
      <p:sp>
        <p:nvSpPr>
          <p:cNvPr id="18" name="Triangle 17">
            <a:extLst>
              <a:ext uri="{FF2B5EF4-FFF2-40B4-BE49-F238E27FC236}">
                <a16:creationId xmlns:a16="http://schemas.microsoft.com/office/drawing/2014/main" id="{A95FC954-A6CF-9DEF-FB45-713591BAA9E9}"/>
              </a:ext>
            </a:extLst>
          </p:cNvPr>
          <p:cNvSpPr/>
          <p:nvPr/>
        </p:nvSpPr>
        <p:spPr>
          <a:xfrm rot="10800000">
            <a:off x="8991600" y="4657080"/>
            <a:ext cx="228600" cy="304800"/>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29FA752-FA02-C5A1-AFFB-23810C556B1E}"/>
              </a:ext>
            </a:extLst>
          </p:cNvPr>
          <p:cNvSpPr txBox="1"/>
          <p:nvPr/>
        </p:nvSpPr>
        <p:spPr>
          <a:xfrm>
            <a:off x="8305800" y="4320013"/>
            <a:ext cx="1721690" cy="369332"/>
          </a:xfrm>
          <a:prstGeom prst="rect">
            <a:avLst/>
          </a:prstGeom>
          <a:noFill/>
        </p:spPr>
        <p:txBody>
          <a:bodyPr wrap="none" rtlCol="0">
            <a:spAutoFit/>
          </a:bodyPr>
          <a:lstStyle/>
          <a:p>
            <a:r>
              <a:rPr lang="en-US"/>
              <a:t>Outcome cohort</a:t>
            </a:r>
          </a:p>
        </p:txBody>
      </p:sp>
      <p:sp>
        <p:nvSpPr>
          <p:cNvPr id="20" name="TextBox 19">
            <a:extLst>
              <a:ext uri="{FF2B5EF4-FFF2-40B4-BE49-F238E27FC236}">
                <a16:creationId xmlns:a16="http://schemas.microsoft.com/office/drawing/2014/main" id="{72C9B447-33ED-CD29-2F3A-D097A3D8CF76}"/>
              </a:ext>
            </a:extLst>
          </p:cNvPr>
          <p:cNvSpPr txBox="1"/>
          <p:nvPr/>
        </p:nvSpPr>
        <p:spPr>
          <a:xfrm>
            <a:off x="57340" y="4799181"/>
            <a:ext cx="1018677" cy="369332"/>
          </a:xfrm>
          <a:prstGeom prst="rect">
            <a:avLst/>
          </a:prstGeom>
          <a:noFill/>
        </p:spPr>
        <p:txBody>
          <a:bodyPr wrap="none" rtlCol="0">
            <a:spAutoFit/>
          </a:bodyPr>
          <a:lstStyle/>
          <a:p>
            <a:r>
              <a:rPr lang="en-US"/>
              <a:t>Patient 2</a:t>
            </a:r>
          </a:p>
        </p:txBody>
      </p:sp>
      <p:sp>
        <p:nvSpPr>
          <p:cNvPr id="5" name="Content Placeholder 2">
            <a:extLst>
              <a:ext uri="{FF2B5EF4-FFF2-40B4-BE49-F238E27FC236}">
                <a16:creationId xmlns:a16="http://schemas.microsoft.com/office/drawing/2014/main" id="{F5D911C2-4BDE-CB76-BA01-5F1650950230}"/>
              </a:ext>
            </a:extLst>
          </p:cNvPr>
          <p:cNvSpPr txBox="1">
            <a:spLocks/>
          </p:cNvSpPr>
          <p:nvPr/>
        </p:nvSpPr>
        <p:spPr>
          <a:xfrm>
            <a:off x="608591" y="1219199"/>
            <a:ext cx="10972800" cy="220979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7150" indent="0">
              <a:buNone/>
            </a:pPr>
            <a:r>
              <a:rPr lang="en-US" sz="3000"/>
              <a:t>Does exposure to </a:t>
            </a:r>
            <a:r>
              <a:rPr lang="en-US" sz="3000" b="1">
                <a:solidFill>
                  <a:schemeClr val="accent3">
                    <a:lumMod val="75000"/>
                  </a:schemeClr>
                </a:solidFill>
              </a:rPr>
              <a:t>GLP-1s</a:t>
            </a:r>
            <a:r>
              <a:rPr lang="en-US" sz="3000" b="1">
                <a:solidFill>
                  <a:schemeClr val="accent3">
                    <a:lumMod val="50000"/>
                  </a:schemeClr>
                </a:solidFill>
              </a:rPr>
              <a:t> </a:t>
            </a:r>
            <a:r>
              <a:rPr lang="en-US" sz="3000"/>
              <a:t>have a different risk of experiencing </a:t>
            </a:r>
            <a:r>
              <a:rPr lang="en-US" sz="3000" b="1">
                <a:solidFill>
                  <a:schemeClr val="accent1">
                    <a:lumMod val="75000"/>
                  </a:schemeClr>
                </a:solidFill>
              </a:rPr>
              <a:t>AMI</a:t>
            </a:r>
            <a:r>
              <a:rPr lang="en-US" sz="3000" b="1">
                <a:solidFill>
                  <a:srgbClr val="FF0000"/>
                </a:solidFill>
              </a:rPr>
              <a:t> </a:t>
            </a:r>
            <a:r>
              <a:rPr lang="en-US" sz="3000"/>
              <a:t>while </a:t>
            </a:r>
            <a:r>
              <a:rPr lang="en-US" sz="3000" b="1">
                <a:solidFill>
                  <a:schemeClr val="accent6">
                    <a:lumMod val="75000"/>
                  </a:schemeClr>
                </a:solidFill>
              </a:rPr>
              <a:t>exposed to drug</a:t>
            </a:r>
            <a:r>
              <a:rPr lang="en-US" sz="3000">
                <a:solidFill>
                  <a:schemeClr val="tx1"/>
                </a:solidFill>
              </a:rPr>
              <a:t>,</a:t>
            </a:r>
            <a:r>
              <a:rPr lang="en-US" sz="3000">
                <a:solidFill>
                  <a:schemeClr val="accent6">
                    <a:lumMod val="75000"/>
                  </a:schemeClr>
                </a:solidFill>
              </a:rPr>
              <a:t> </a:t>
            </a:r>
            <a:r>
              <a:rPr lang="en-US" sz="3000"/>
              <a:t>relative to </a:t>
            </a:r>
            <a:r>
              <a:rPr lang="en-US" sz="3000" b="1">
                <a:solidFill>
                  <a:srgbClr val="7030A0"/>
                </a:solidFill>
              </a:rPr>
              <a:t>DPP-4s</a:t>
            </a:r>
            <a:r>
              <a:rPr lang="en-US" sz="3000"/>
              <a:t>?</a:t>
            </a:r>
          </a:p>
          <a:p>
            <a:pPr lvl="1"/>
            <a:r>
              <a:rPr lang="en-US"/>
              <a:t>Target: </a:t>
            </a:r>
            <a:r>
              <a:rPr lang="en-US" b="1"/>
              <a:t>GLP-1</a:t>
            </a:r>
            <a:r>
              <a:rPr lang="en-US"/>
              <a:t>, restricted to those with </a:t>
            </a:r>
            <a:r>
              <a:rPr lang="en-US" b="1"/>
              <a:t>T2DM</a:t>
            </a:r>
            <a:r>
              <a:rPr lang="en-US"/>
              <a:t> (and first use only)</a:t>
            </a:r>
            <a:endParaRPr lang="en-US" b="1"/>
          </a:p>
          <a:p>
            <a:pPr lvl="1"/>
            <a:r>
              <a:rPr lang="en-US"/>
              <a:t>Comparator: </a:t>
            </a:r>
            <a:r>
              <a:rPr lang="en-US" b="1"/>
              <a:t>DPP-4</a:t>
            </a:r>
            <a:r>
              <a:rPr lang="en-US"/>
              <a:t>, restricted to those with </a:t>
            </a:r>
            <a:r>
              <a:rPr lang="en-US" b="1"/>
              <a:t>T2DM</a:t>
            </a:r>
            <a:r>
              <a:rPr lang="en-US"/>
              <a:t> (and first use only)</a:t>
            </a:r>
            <a:endParaRPr lang="en-US" b="1"/>
          </a:p>
          <a:p>
            <a:pPr lvl="1"/>
            <a:r>
              <a:rPr lang="en-US"/>
              <a:t>Outcome: </a:t>
            </a:r>
            <a:r>
              <a:rPr lang="en-US" b="1"/>
              <a:t>AMI</a:t>
            </a:r>
          </a:p>
          <a:p>
            <a:pPr marL="0" indent="0">
              <a:buFont typeface="Arial" panose="020B0604020202020204" pitchFamily="34" charset="0"/>
              <a:buNone/>
            </a:pPr>
            <a:endParaRPr lang="en-US"/>
          </a:p>
        </p:txBody>
      </p:sp>
    </p:spTree>
    <p:extLst>
      <p:ext uri="{BB962C8B-B14F-4D97-AF65-F5344CB8AC3E}">
        <p14:creationId xmlns:p14="http://schemas.microsoft.com/office/powerpoint/2010/main" val="214417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animBg="1"/>
      <p:bldP spid="13" grpId="0"/>
      <p:bldP spid="15" grpId="0" animBg="1"/>
      <p:bldP spid="18" grpId="0" animBg="1"/>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095FD-A6D8-EA04-6180-171E4E6F18A9}"/>
              </a:ext>
            </a:extLst>
          </p:cNvPr>
          <p:cNvSpPr>
            <a:spLocks noGrp="1"/>
          </p:cNvSpPr>
          <p:nvPr>
            <p:ph type="title"/>
          </p:nvPr>
        </p:nvSpPr>
        <p:spPr/>
        <p:txBody>
          <a:bodyPr>
            <a:normAutofit/>
          </a:bodyPr>
          <a:lstStyle/>
          <a:p>
            <a:r>
              <a:rPr lang="en-US"/>
              <a:t>Why convert to the Common Data Model?</a:t>
            </a:r>
          </a:p>
        </p:txBody>
      </p:sp>
      <p:sp>
        <p:nvSpPr>
          <p:cNvPr id="3" name="Content Placeholder 2">
            <a:extLst>
              <a:ext uri="{FF2B5EF4-FFF2-40B4-BE49-F238E27FC236}">
                <a16:creationId xmlns:a16="http://schemas.microsoft.com/office/drawing/2014/main" id="{CA6774CC-B6A8-49B8-183B-70546B4F9C86}"/>
              </a:ext>
            </a:extLst>
          </p:cNvPr>
          <p:cNvSpPr>
            <a:spLocks noGrp="1"/>
          </p:cNvSpPr>
          <p:nvPr>
            <p:ph idx="1"/>
          </p:nvPr>
        </p:nvSpPr>
        <p:spPr>
          <a:xfrm>
            <a:off x="609600" y="1219201"/>
            <a:ext cx="10972800" cy="2872067"/>
          </a:xfrm>
        </p:spPr>
        <p:txBody>
          <a:bodyPr/>
          <a:lstStyle/>
          <a:p>
            <a:r>
              <a:rPr lang="en-US"/>
              <a:t>Transforming data to the OMOP CDM is a large investment</a:t>
            </a:r>
          </a:p>
          <a:p>
            <a:r>
              <a:rPr lang="en-US"/>
              <a:t>The benefits come from being able to use the same tools and analytics across many databases</a:t>
            </a:r>
          </a:p>
        </p:txBody>
      </p:sp>
      <p:sp>
        <p:nvSpPr>
          <p:cNvPr id="4" name="Slide Number Placeholder 3">
            <a:extLst>
              <a:ext uri="{FF2B5EF4-FFF2-40B4-BE49-F238E27FC236}">
                <a16:creationId xmlns:a16="http://schemas.microsoft.com/office/drawing/2014/main" id="{1881F8B7-2255-DB15-DCA1-F7C696F03BA8}"/>
              </a:ext>
            </a:extLst>
          </p:cNvPr>
          <p:cNvSpPr>
            <a:spLocks noGrp="1"/>
          </p:cNvSpPr>
          <p:nvPr>
            <p:ph type="sldNum" sz="quarter" idx="4"/>
          </p:nvPr>
        </p:nvSpPr>
        <p:spPr/>
        <p:txBody>
          <a:bodyPr/>
          <a:lstStyle/>
          <a:p>
            <a:fld id="{444583ED-F364-40B3-B25B-483B5033DFA3}" type="slidenum">
              <a:rPr lang="en-US" smtClean="0"/>
              <a:pPr/>
              <a:t>5</a:t>
            </a:fld>
            <a:endParaRPr lang="en-US"/>
          </a:p>
        </p:txBody>
      </p:sp>
      <p:sp>
        <p:nvSpPr>
          <p:cNvPr id="5" name="Can 3">
            <a:extLst>
              <a:ext uri="{FF2B5EF4-FFF2-40B4-BE49-F238E27FC236}">
                <a16:creationId xmlns:a16="http://schemas.microsoft.com/office/drawing/2014/main" id="{964D409E-7DD4-A607-CFD0-B20FFBC73779}"/>
              </a:ext>
            </a:extLst>
          </p:cNvPr>
          <p:cNvSpPr/>
          <p:nvPr/>
        </p:nvSpPr>
        <p:spPr>
          <a:xfrm>
            <a:off x="465377" y="3870629"/>
            <a:ext cx="1524000" cy="1143000"/>
          </a:xfrm>
          <a:prstGeom prst="can">
            <a:avLst/>
          </a:prstGeom>
          <a:solidFill>
            <a:srgbClr val="1B6583"/>
          </a:solidFill>
          <a:ln w="12700" cap="flat" cmpd="sng" algn="ctr">
            <a:noFill/>
            <a:prstDash val="solid"/>
            <a:miter lim="800000"/>
          </a:ln>
          <a:effectLst/>
        </p:spPr>
        <p:txBody>
          <a:bodyPr rtlCol="0" anchor="ctr"/>
          <a:lstStyle/>
          <a:p>
            <a:pPr algn="ctr" defTabSz="914400"/>
            <a:r>
              <a:rPr lang="en-US" sz="1400" kern="0">
                <a:solidFill>
                  <a:prstClr val="white"/>
                </a:solidFill>
                <a:latin typeface="Calibri" panose="020F0502020204030204"/>
              </a:rPr>
              <a:t>Patient-level data in source system/schema</a:t>
            </a:r>
          </a:p>
        </p:txBody>
      </p:sp>
      <p:sp>
        <p:nvSpPr>
          <p:cNvPr id="6" name="Explosion: 8 Points 12">
            <a:extLst>
              <a:ext uri="{FF2B5EF4-FFF2-40B4-BE49-F238E27FC236}">
                <a16:creationId xmlns:a16="http://schemas.microsoft.com/office/drawing/2014/main" id="{5A21C084-BEF6-0412-634C-5C154F83741E}"/>
              </a:ext>
            </a:extLst>
          </p:cNvPr>
          <p:cNvSpPr/>
          <p:nvPr/>
        </p:nvSpPr>
        <p:spPr>
          <a:xfrm>
            <a:off x="10022029" y="3870629"/>
            <a:ext cx="1676400" cy="1242951"/>
          </a:xfrm>
          <a:prstGeom prst="irregularSeal1">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914400"/>
            <a:r>
              <a:rPr lang="en-US" sz="1400" kern="0">
                <a:solidFill>
                  <a:prstClr val="white"/>
                </a:solidFill>
                <a:latin typeface="Calibri" panose="020F0502020204030204"/>
              </a:rPr>
              <a:t>Reliable evidence</a:t>
            </a:r>
          </a:p>
        </p:txBody>
      </p:sp>
      <p:sp>
        <p:nvSpPr>
          <p:cNvPr id="7" name="Freeform: Shape 6">
            <a:extLst>
              <a:ext uri="{FF2B5EF4-FFF2-40B4-BE49-F238E27FC236}">
                <a16:creationId xmlns:a16="http://schemas.microsoft.com/office/drawing/2014/main" id="{AFE986B5-ADDA-E8DB-8A92-1A1AAFF4A834}"/>
              </a:ext>
            </a:extLst>
          </p:cNvPr>
          <p:cNvSpPr/>
          <p:nvPr/>
        </p:nvSpPr>
        <p:spPr>
          <a:xfrm>
            <a:off x="2339081" y="4181265"/>
            <a:ext cx="2272748" cy="786262"/>
          </a:xfrm>
          <a:custGeom>
            <a:avLst/>
            <a:gdLst>
              <a:gd name="connsiteX0" fmla="*/ 0 w 4231230"/>
              <a:gd name="connsiteY0" fmla="*/ 244314 h 786262"/>
              <a:gd name="connsiteX1" fmla="*/ 306693 w 4231230"/>
              <a:gd name="connsiteY1" fmla="*/ 244314 h 786262"/>
              <a:gd name="connsiteX2" fmla="*/ 1482350 w 4231230"/>
              <a:gd name="connsiteY2" fmla="*/ 783867 h 786262"/>
              <a:gd name="connsiteX3" fmla="*/ 2379712 w 4231230"/>
              <a:gd name="connsiteY3" fmla="*/ 96 h 786262"/>
              <a:gd name="connsiteX4" fmla="*/ 3350907 w 4231230"/>
              <a:gd name="connsiteY4" fmla="*/ 727072 h 786262"/>
              <a:gd name="connsiteX5" fmla="*/ 3907498 w 4231230"/>
              <a:gd name="connsiteY5" fmla="*/ 295430 h 786262"/>
              <a:gd name="connsiteX6" fmla="*/ 4231230 w 4231230"/>
              <a:gd name="connsiteY6" fmla="*/ 215917 h 78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1230" h="786262">
                <a:moveTo>
                  <a:pt x="0" y="244314"/>
                </a:moveTo>
                <a:cubicBezTo>
                  <a:pt x="29817" y="199351"/>
                  <a:pt x="59635" y="154388"/>
                  <a:pt x="306693" y="244314"/>
                </a:cubicBezTo>
                <a:cubicBezTo>
                  <a:pt x="553751" y="334240"/>
                  <a:pt x="1136847" y="824570"/>
                  <a:pt x="1482350" y="783867"/>
                </a:cubicBezTo>
                <a:cubicBezTo>
                  <a:pt x="1827853" y="743164"/>
                  <a:pt x="2068286" y="9562"/>
                  <a:pt x="2379712" y="96"/>
                </a:cubicBezTo>
                <a:cubicBezTo>
                  <a:pt x="2691138" y="-9370"/>
                  <a:pt x="3096276" y="677850"/>
                  <a:pt x="3350907" y="727072"/>
                </a:cubicBezTo>
                <a:cubicBezTo>
                  <a:pt x="3605538" y="776294"/>
                  <a:pt x="3760778" y="380622"/>
                  <a:pt x="3907498" y="295430"/>
                </a:cubicBezTo>
                <a:cubicBezTo>
                  <a:pt x="4054218" y="210238"/>
                  <a:pt x="4224604" y="148710"/>
                  <a:pt x="4231230" y="215917"/>
                </a:cubicBezTo>
              </a:path>
            </a:pathLst>
          </a:custGeom>
          <a:noFill/>
          <a:ln w="2952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8">
            <a:extLst>
              <a:ext uri="{FF2B5EF4-FFF2-40B4-BE49-F238E27FC236}">
                <a16:creationId xmlns:a16="http://schemas.microsoft.com/office/drawing/2014/main" id="{CC11E130-0551-78A9-4DCD-8C9E703B8993}"/>
              </a:ext>
            </a:extLst>
          </p:cNvPr>
          <p:cNvSpPr/>
          <p:nvPr/>
        </p:nvSpPr>
        <p:spPr>
          <a:xfrm rot="5400000">
            <a:off x="4530357" y="4118450"/>
            <a:ext cx="639861" cy="51022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6BBAE61-CEF6-2412-A613-ABD425B75226}"/>
              </a:ext>
            </a:extLst>
          </p:cNvPr>
          <p:cNvSpPr/>
          <p:nvPr/>
        </p:nvSpPr>
        <p:spPr>
          <a:xfrm>
            <a:off x="2031679" y="4225924"/>
            <a:ext cx="397565" cy="2952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3">
            <a:extLst>
              <a:ext uri="{FF2B5EF4-FFF2-40B4-BE49-F238E27FC236}">
                <a16:creationId xmlns:a16="http://schemas.microsoft.com/office/drawing/2014/main" id="{74747221-A333-58B2-F8B3-506A98702921}"/>
              </a:ext>
            </a:extLst>
          </p:cNvPr>
          <p:cNvSpPr/>
          <p:nvPr/>
        </p:nvSpPr>
        <p:spPr>
          <a:xfrm>
            <a:off x="5105400" y="3886200"/>
            <a:ext cx="1524000" cy="1143000"/>
          </a:xfrm>
          <a:prstGeom prst="can">
            <a:avLst/>
          </a:prstGeom>
          <a:solidFill>
            <a:schemeClr val="accent2"/>
          </a:solidFill>
          <a:ln w="12700" cap="flat" cmpd="sng" algn="ctr">
            <a:noFill/>
            <a:prstDash val="solid"/>
            <a:miter lim="800000"/>
          </a:ln>
          <a:effectLst/>
        </p:spPr>
        <p:txBody>
          <a:bodyPr rtlCol="0" anchor="ctr"/>
          <a:lstStyle/>
          <a:p>
            <a:pPr algn="ctr" defTabSz="914400"/>
            <a:r>
              <a:rPr lang="en-US" sz="1400" kern="0">
                <a:solidFill>
                  <a:prstClr val="white"/>
                </a:solidFill>
                <a:latin typeface="Calibri" panose="020F0502020204030204"/>
              </a:rPr>
              <a:t>Patient-level data in CDM</a:t>
            </a:r>
          </a:p>
        </p:txBody>
      </p:sp>
      <p:sp>
        <p:nvSpPr>
          <p:cNvPr id="11" name="Rectangle 10">
            <a:extLst>
              <a:ext uri="{FF2B5EF4-FFF2-40B4-BE49-F238E27FC236}">
                <a16:creationId xmlns:a16="http://schemas.microsoft.com/office/drawing/2014/main" id="{D5FEE9F8-5E3B-0DFF-B1F8-2903C3C10543}"/>
              </a:ext>
            </a:extLst>
          </p:cNvPr>
          <p:cNvSpPr/>
          <p:nvPr/>
        </p:nvSpPr>
        <p:spPr>
          <a:xfrm>
            <a:off x="6669140" y="4279120"/>
            <a:ext cx="2870289" cy="2952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8">
            <a:extLst>
              <a:ext uri="{FF2B5EF4-FFF2-40B4-BE49-F238E27FC236}">
                <a16:creationId xmlns:a16="http://schemas.microsoft.com/office/drawing/2014/main" id="{FB21A11D-DD74-EE8B-4FB9-D0B4321BC235}"/>
              </a:ext>
            </a:extLst>
          </p:cNvPr>
          <p:cNvSpPr/>
          <p:nvPr/>
        </p:nvSpPr>
        <p:spPr>
          <a:xfrm rot="5400000">
            <a:off x="9374399" y="4171646"/>
            <a:ext cx="639861" cy="51022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4E4E2D-36F3-42DD-413D-EBD96981F590}"/>
              </a:ext>
            </a:extLst>
          </p:cNvPr>
          <p:cNvSpPr txBox="1"/>
          <p:nvPr/>
        </p:nvSpPr>
        <p:spPr>
          <a:xfrm>
            <a:off x="2307739" y="3627991"/>
            <a:ext cx="2681632" cy="369332"/>
          </a:xfrm>
          <a:prstGeom prst="rect">
            <a:avLst/>
          </a:prstGeom>
          <a:noFill/>
        </p:spPr>
        <p:txBody>
          <a:bodyPr wrap="none" rtlCol="0">
            <a:spAutoFit/>
          </a:bodyPr>
          <a:lstStyle/>
          <a:p>
            <a:r>
              <a:rPr lang="en-US"/>
              <a:t>ETL: different for everyone</a:t>
            </a:r>
          </a:p>
        </p:txBody>
      </p:sp>
      <p:sp>
        <p:nvSpPr>
          <p:cNvPr id="14" name="TextBox 13">
            <a:extLst>
              <a:ext uri="{FF2B5EF4-FFF2-40B4-BE49-F238E27FC236}">
                <a16:creationId xmlns:a16="http://schemas.microsoft.com/office/drawing/2014/main" id="{4BE7EA87-C77C-349B-CEF0-2D3EDDAD4767}"/>
              </a:ext>
            </a:extLst>
          </p:cNvPr>
          <p:cNvSpPr txBox="1"/>
          <p:nvPr/>
        </p:nvSpPr>
        <p:spPr>
          <a:xfrm>
            <a:off x="6542971" y="3623195"/>
            <a:ext cx="3678058" cy="369332"/>
          </a:xfrm>
          <a:prstGeom prst="rect">
            <a:avLst/>
          </a:prstGeom>
          <a:noFill/>
        </p:spPr>
        <p:txBody>
          <a:bodyPr wrap="none" rtlCol="0">
            <a:spAutoFit/>
          </a:bodyPr>
          <a:lstStyle/>
          <a:p>
            <a:r>
              <a:rPr lang="en-US"/>
              <a:t>Analytics: standardized and re-usable</a:t>
            </a:r>
          </a:p>
        </p:txBody>
      </p:sp>
    </p:spTree>
    <p:extLst>
      <p:ext uri="{BB962C8B-B14F-4D97-AF65-F5344CB8AC3E}">
        <p14:creationId xmlns:p14="http://schemas.microsoft.com/office/powerpoint/2010/main" val="2449496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8619-3FCB-99F3-1E56-1DE5B870D4FC}"/>
              </a:ext>
            </a:extLst>
          </p:cNvPr>
          <p:cNvSpPr>
            <a:spLocks noGrp="1"/>
          </p:cNvSpPr>
          <p:nvPr>
            <p:ph type="title"/>
          </p:nvPr>
        </p:nvSpPr>
        <p:spPr/>
        <p:txBody>
          <a:bodyPr/>
          <a:lstStyle/>
          <a:p>
            <a:r>
              <a:rPr lang="en-US"/>
              <a:t>Unique feature: Large-scale propensity scores</a:t>
            </a:r>
          </a:p>
        </p:txBody>
      </p:sp>
      <p:sp>
        <p:nvSpPr>
          <p:cNvPr id="3" name="Content Placeholder 2">
            <a:extLst>
              <a:ext uri="{FF2B5EF4-FFF2-40B4-BE49-F238E27FC236}">
                <a16:creationId xmlns:a16="http://schemas.microsoft.com/office/drawing/2014/main" id="{920C5E4D-DD3F-948B-7274-63568F96333D}"/>
              </a:ext>
            </a:extLst>
          </p:cNvPr>
          <p:cNvSpPr>
            <a:spLocks noGrp="1"/>
          </p:cNvSpPr>
          <p:nvPr>
            <p:ph idx="1"/>
          </p:nvPr>
        </p:nvSpPr>
        <p:spPr/>
        <p:txBody>
          <a:bodyPr>
            <a:noAutofit/>
          </a:bodyPr>
          <a:lstStyle/>
          <a:p>
            <a:r>
              <a:rPr lang="en-US" sz="2800"/>
              <a:t>Treatment assignment is often non-random, which can cause confounding</a:t>
            </a:r>
          </a:p>
          <a:p>
            <a:pPr lvl="1"/>
            <a:r>
              <a:rPr lang="en-US" sz="2400"/>
              <a:t>E.g. GLP-1 may be prescribed more often to obese, who already have a higher risk of AMI</a:t>
            </a:r>
          </a:p>
          <a:p>
            <a:r>
              <a:rPr lang="en-US" sz="2800"/>
              <a:t>Propensity scores are an establish way to address this</a:t>
            </a:r>
          </a:p>
          <a:p>
            <a:pPr lvl="1"/>
            <a:r>
              <a:rPr lang="en-US" sz="2400"/>
              <a:t>Fit a model to predict treatment assignment, and use to compute probability (propensity score)</a:t>
            </a:r>
          </a:p>
          <a:p>
            <a:pPr lvl="1"/>
            <a:r>
              <a:rPr lang="en-US" sz="2400"/>
              <a:t>Match subjects in Target to Comparator with similar propensity scores</a:t>
            </a:r>
          </a:p>
          <a:p>
            <a:r>
              <a:rPr lang="en-US" sz="2800"/>
              <a:t>Traditionally, expert pick a few variables to use in the prediction model</a:t>
            </a:r>
          </a:p>
          <a:p>
            <a:r>
              <a:rPr lang="en-US" sz="2800"/>
              <a:t>Large-scale propensity scores include all baseline covariates, and uses machine learning</a:t>
            </a:r>
          </a:p>
          <a:p>
            <a:pPr lvl="1"/>
            <a:endParaRPr lang="en-US" sz="2400"/>
          </a:p>
          <a:p>
            <a:endParaRPr lang="en-US" sz="2800"/>
          </a:p>
        </p:txBody>
      </p:sp>
      <p:sp>
        <p:nvSpPr>
          <p:cNvPr id="4" name="Slide Number Placeholder 3">
            <a:extLst>
              <a:ext uri="{FF2B5EF4-FFF2-40B4-BE49-F238E27FC236}">
                <a16:creationId xmlns:a16="http://schemas.microsoft.com/office/drawing/2014/main" id="{D1853699-8C58-233B-4096-53C8F5734CDD}"/>
              </a:ext>
            </a:extLst>
          </p:cNvPr>
          <p:cNvSpPr>
            <a:spLocks noGrp="1"/>
          </p:cNvSpPr>
          <p:nvPr>
            <p:ph type="sldNum" sz="quarter" idx="4"/>
          </p:nvPr>
        </p:nvSpPr>
        <p:spPr/>
        <p:txBody>
          <a:bodyPr/>
          <a:lstStyle/>
          <a:p>
            <a:fld id="{444583ED-F364-40B3-B25B-483B5033DFA3}" type="slidenum">
              <a:rPr lang="en-US" smtClean="0"/>
              <a:pPr/>
              <a:t>50</a:t>
            </a:fld>
            <a:endParaRPr lang="en-US"/>
          </a:p>
        </p:txBody>
      </p:sp>
    </p:spTree>
    <p:extLst>
      <p:ext uri="{BB962C8B-B14F-4D97-AF65-F5344CB8AC3E}">
        <p14:creationId xmlns:p14="http://schemas.microsoft.com/office/powerpoint/2010/main" val="62472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13E2-087C-C3C7-3E88-49C324D8F31F}"/>
              </a:ext>
            </a:extLst>
          </p:cNvPr>
          <p:cNvSpPr>
            <a:spLocks noGrp="1"/>
          </p:cNvSpPr>
          <p:nvPr>
            <p:ph type="title"/>
          </p:nvPr>
        </p:nvSpPr>
        <p:spPr/>
        <p:txBody>
          <a:bodyPr/>
          <a:lstStyle/>
          <a:p>
            <a:r>
              <a:rPr lang="en-US"/>
              <a:t>Unique feature: objective diagnostics</a:t>
            </a:r>
          </a:p>
        </p:txBody>
      </p:sp>
      <p:sp>
        <p:nvSpPr>
          <p:cNvPr id="3" name="Content Placeholder 2">
            <a:extLst>
              <a:ext uri="{FF2B5EF4-FFF2-40B4-BE49-F238E27FC236}">
                <a16:creationId xmlns:a16="http://schemas.microsoft.com/office/drawing/2014/main" id="{9D9E36B1-C3EC-9233-33A4-C1484C64DE7E}"/>
              </a:ext>
            </a:extLst>
          </p:cNvPr>
          <p:cNvSpPr>
            <a:spLocks noGrp="1"/>
          </p:cNvSpPr>
          <p:nvPr>
            <p:ph idx="1"/>
          </p:nvPr>
        </p:nvSpPr>
        <p:spPr/>
        <p:txBody>
          <a:bodyPr>
            <a:noAutofit/>
          </a:bodyPr>
          <a:lstStyle/>
          <a:p>
            <a:r>
              <a:rPr lang="en-US" sz="2800"/>
              <a:t>Whether study results are reliable depends on whether certain assumptions have been met</a:t>
            </a:r>
          </a:p>
          <a:p>
            <a:pPr lvl="1"/>
            <a:r>
              <a:rPr lang="en-US" sz="2400"/>
              <a:t>E.g. we assume our PS adjustment makes our treatment groups comparable</a:t>
            </a:r>
          </a:p>
          <a:p>
            <a:r>
              <a:rPr lang="en-US" sz="2800"/>
              <a:t>Most of these assumptions are testable through diagnostics</a:t>
            </a:r>
          </a:p>
          <a:p>
            <a:pPr lvl="1"/>
            <a:r>
              <a:rPr lang="en-US" sz="2400"/>
              <a:t>E.g. we can test whether our PS adjustment achieved balance by computing the standardized difference of means (SDM)</a:t>
            </a:r>
          </a:p>
          <a:p>
            <a:r>
              <a:rPr lang="en-US" sz="2800"/>
              <a:t>By ‘objective’ diagnostics we mean diagnostics that are evaluated while blinded to the results of the study</a:t>
            </a:r>
          </a:p>
          <a:p>
            <a:pPr lvl="1"/>
            <a:r>
              <a:rPr lang="en-US" sz="2400"/>
              <a:t>E.g. Pre-specify that we will not look at results where max(|SDM|) &gt; 0.1</a:t>
            </a:r>
          </a:p>
          <a:p>
            <a:pPr lvl="1"/>
            <a:r>
              <a:rPr lang="en-US" sz="2400"/>
              <a:t>Unique: negative controls</a:t>
            </a:r>
          </a:p>
          <a:p>
            <a:endParaRPr lang="en-US" sz="2800"/>
          </a:p>
        </p:txBody>
      </p:sp>
      <p:sp>
        <p:nvSpPr>
          <p:cNvPr id="4" name="Slide Number Placeholder 3">
            <a:extLst>
              <a:ext uri="{FF2B5EF4-FFF2-40B4-BE49-F238E27FC236}">
                <a16:creationId xmlns:a16="http://schemas.microsoft.com/office/drawing/2014/main" id="{01787790-54BE-F386-1578-9EABEDB9A836}"/>
              </a:ext>
            </a:extLst>
          </p:cNvPr>
          <p:cNvSpPr>
            <a:spLocks noGrp="1"/>
          </p:cNvSpPr>
          <p:nvPr>
            <p:ph type="sldNum" sz="quarter" idx="4"/>
          </p:nvPr>
        </p:nvSpPr>
        <p:spPr/>
        <p:txBody>
          <a:bodyPr/>
          <a:lstStyle/>
          <a:p>
            <a:fld id="{444583ED-F364-40B3-B25B-483B5033DFA3}" type="slidenum">
              <a:rPr lang="en-US" smtClean="0"/>
              <a:pPr/>
              <a:t>51</a:t>
            </a:fld>
            <a:endParaRPr lang="en-US"/>
          </a:p>
        </p:txBody>
      </p:sp>
    </p:spTree>
    <p:extLst>
      <p:ext uri="{BB962C8B-B14F-4D97-AF65-F5344CB8AC3E}">
        <p14:creationId xmlns:p14="http://schemas.microsoft.com/office/powerpoint/2010/main" val="338448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248967"/>
            <a:ext cx="5860504" cy="1609033"/>
          </a:xfrm>
          <a:prstGeom prst="rect">
            <a:avLst/>
          </a:prstGeom>
          <a:noFill/>
          <a:ln w="9525">
            <a:solidFill>
              <a:schemeClr val="tx1"/>
            </a:solidFill>
            <a:miter lim="800000"/>
            <a:headEnd/>
            <a:tailEnd/>
          </a:ln>
          <a:effectLst>
            <a:outerShdw blurRad="228600" dist="215900" dir="2700000" algn="ctr" rotWithShape="0">
              <a:schemeClr val="tx1">
                <a:alpha val="68000"/>
              </a:schemeClr>
            </a:outerShdw>
          </a:effectLst>
          <a:extLst>
            <a:ext uri="{909E8E84-426E-40DD-AFC4-6F175D3DCCD1}">
              <a14:hiddenFill xmlns:a14="http://schemas.microsoft.com/office/drawing/2010/main">
                <a:solidFill>
                  <a:schemeClr val="accent1"/>
                </a:solidFill>
              </a14:hiddenFill>
            </a:ext>
          </a:extLst>
        </p:spPr>
      </p:pic>
      <p:grpSp>
        <p:nvGrpSpPr>
          <p:cNvPr id="7" name="Group 6"/>
          <p:cNvGrpSpPr/>
          <p:nvPr/>
        </p:nvGrpSpPr>
        <p:grpSpPr>
          <a:xfrm>
            <a:off x="1981200" y="1219200"/>
            <a:ext cx="8229600" cy="2065868"/>
            <a:chOff x="457200" y="1219200"/>
            <a:chExt cx="8229600" cy="2065868"/>
          </a:xfrm>
        </p:grpSpPr>
        <p:sp>
          <p:nvSpPr>
            <p:cNvPr id="4" name="Rectangle 3"/>
            <p:cNvSpPr/>
            <p:nvPr/>
          </p:nvSpPr>
          <p:spPr>
            <a:xfrm>
              <a:off x="457200" y="1219200"/>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Infectious</a:t>
              </a:r>
            </a:p>
            <a:p>
              <a:r>
                <a:rPr lang="en-US" sz="2000"/>
                <a:t>mononucleosis</a:t>
              </a:r>
            </a:p>
          </p:txBody>
        </p:sp>
        <p:sp>
          <p:nvSpPr>
            <p:cNvPr id="5" name="Rectangle 4"/>
            <p:cNvSpPr/>
            <p:nvPr/>
          </p:nvSpPr>
          <p:spPr>
            <a:xfrm>
              <a:off x="7086600" y="1219200"/>
              <a:ext cx="1600200" cy="2065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Multiple sclerosis</a:t>
              </a:r>
            </a:p>
          </p:txBody>
        </p:sp>
        <p:sp>
          <p:nvSpPr>
            <p:cNvPr id="6" name="Right Arrow 5"/>
            <p:cNvSpPr/>
            <p:nvPr/>
          </p:nvSpPr>
          <p:spPr>
            <a:xfrm>
              <a:off x="2895600" y="205951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a:t>?</a:t>
              </a:r>
            </a:p>
          </p:txBody>
        </p:sp>
        <p:sp>
          <p:nvSpPr>
            <p:cNvPr id="8" name="Rectangle 7"/>
            <p:cNvSpPr/>
            <p:nvPr/>
          </p:nvSpPr>
          <p:spPr>
            <a:xfrm>
              <a:off x="457200" y="193886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Rubella</a:t>
              </a:r>
            </a:p>
          </p:txBody>
        </p:sp>
        <p:sp>
          <p:nvSpPr>
            <p:cNvPr id="9" name="Rectangle 8"/>
            <p:cNvSpPr/>
            <p:nvPr/>
          </p:nvSpPr>
          <p:spPr>
            <a:xfrm>
              <a:off x="457200" y="2662768"/>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Measles</a:t>
              </a:r>
            </a:p>
          </p:txBody>
        </p:sp>
        <p:sp>
          <p:nvSpPr>
            <p:cNvPr id="12" name="Right Arrow 11"/>
            <p:cNvSpPr/>
            <p:nvPr/>
          </p:nvSpPr>
          <p:spPr>
            <a:xfrm>
              <a:off x="2895600" y="1339850"/>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a:t>?</a:t>
              </a:r>
            </a:p>
          </p:txBody>
        </p:sp>
        <p:sp>
          <p:nvSpPr>
            <p:cNvPr id="13" name="Right Arrow 12"/>
            <p:cNvSpPr/>
            <p:nvPr/>
          </p:nvSpPr>
          <p:spPr>
            <a:xfrm>
              <a:off x="2906729" y="2783418"/>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a:t>?</a:t>
              </a:r>
            </a:p>
          </p:txBody>
        </p:sp>
      </p:grpSp>
      <p:sp>
        <p:nvSpPr>
          <p:cNvPr id="3" name="Slide Number Placeholder 2"/>
          <p:cNvSpPr>
            <a:spLocks noGrp="1"/>
          </p:cNvSpPr>
          <p:nvPr>
            <p:ph type="sldNum" sz="quarter" idx="4294967295"/>
          </p:nvPr>
        </p:nvSpPr>
        <p:spPr>
          <a:xfrm>
            <a:off x="8534400" y="6492876"/>
            <a:ext cx="2133600" cy="365125"/>
          </a:xfrm>
          <a:prstGeom prst="rect">
            <a:avLst/>
          </a:prstGeom>
        </p:spPr>
        <p:txBody>
          <a:bodyPr/>
          <a:lstStyle/>
          <a:p>
            <a:fld id="{444583ED-F364-40B3-B25B-483B5033DFA3}" type="slidenum">
              <a:rPr lang="en-US" smtClean="0"/>
              <a:pPr/>
              <a:t>52</a:t>
            </a:fld>
            <a:endParaRPr lang="en-US"/>
          </a:p>
        </p:txBody>
      </p:sp>
      <p:sp>
        <p:nvSpPr>
          <p:cNvPr id="14" name="Title 1">
            <a:extLst>
              <a:ext uri="{FF2B5EF4-FFF2-40B4-BE49-F238E27FC236}">
                <a16:creationId xmlns:a16="http://schemas.microsoft.com/office/drawing/2014/main" id="{E8E99F29-21D5-21CB-E04E-A77BCE8B5D52}"/>
              </a:ext>
            </a:extLst>
          </p:cNvPr>
          <p:cNvSpPr>
            <a:spLocks noGrp="1"/>
          </p:cNvSpPr>
          <p:nvPr>
            <p:ph type="title"/>
          </p:nvPr>
        </p:nvSpPr>
        <p:spPr>
          <a:xfrm>
            <a:off x="1981200" y="0"/>
            <a:ext cx="8229600" cy="698440"/>
          </a:xfrm>
        </p:spPr>
        <p:txBody>
          <a:bodyPr>
            <a:normAutofit/>
          </a:bodyPr>
          <a:lstStyle/>
          <a:p>
            <a:r>
              <a:rPr lang="en-US" sz="2800"/>
              <a:t>Example of a negative control</a:t>
            </a:r>
          </a:p>
        </p:txBody>
      </p:sp>
    </p:spTree>
    <p:extLst>
      <p:ext uri="{BB962C8B-B14F-4D97-AF65-F5344CB8AC3E}">
        <p14:creationId xmlns:p14="http://schemas.microsoft.com/office/powerpoint/2010/main" val="269392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98440"/>
          </a:xfrm>
        </p:spPr>
        <p:txBody>
          <a:bodyPr>
            <a:normAutofit/>
          </a:bodyPr>
          <a:lstStyle/>
          <a:p>
            <a:r>
              <a:rPr lang="en-US" sz="2800"/>
              <a:t>Example of a negative control</a:t>
            </a:r>
          </a:p>
        </p:txBody>
      </p:sp>
      <p:sp>
        <p:nvSpPr>
          <p:cNvPr id="4" name="Rectangle 3"/>
          <p:cNvSpPr/>
          <p:nvPr/>
        </p:nvSpPr>
        <p:spPr>
          <a:xfrm>
            <a:off x="1981200" y="1219200"/>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Infectious</a:t>
            </a:r>
          </a:p>
          <a:p>
            <a:r>
              <a:rPr lang="en-US" sz="2000"/>
              <a:t>mononucleosis</a:t>
            </a:r>
          </a:p>
        </p:txBody>
      </p:sp>
      <p:sp>
        <p:nvSpPr>
          <p:cNvPr id="5" name="Rectangle 4"/>
          <p:cNvSpPr/>
          <p:nvPr/>
        </p:nvSpPr>
        <p:spPr>
          <a:xfrm>
            <a:off x="8610600" y="1219200"/>
            <a:ext cx="1600200" cy="2065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Multiple sclerosis</a:t>
            </a:r>
          </a:p>
        </p:txBody>
      </p:sp>
      <p:sp>
        <p:nvSpPr>
          <p:cNvPr id="6" name="Right Arrow 5"/>
          <p:cNvSpPr/>
          <p:nvPr/>
        </p:nvSpPr>
        <p:spPr>
          <a:xfrm>
            <a:off x="4419601" y="205951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a:t>1.31 *</a:t>
            </a:r>
          </a:p>
        </p:txBody>
      </p:sp>
      <p:sp>
        <p:nvSpPr>
          <p:cNvPr id="8" name="Rectangle 7"/>
          <p:cNvSpPr/>
          <p:nvPr/>
        </p:nvSpPr>
        <p:spPr>
          <a:xfrm>
            <a:off x="1981200" y="193886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Rubella</a:t>
            </a:r>
          </a:p>
        </p:txBody>
      </p:sp>
      <p:sp>
        <p:nvSpPr>
          <p:cNvPr id="9" name="Rectangle 8"/>
          <p:cNvSpPr/>
          <p:nvPr/>
        </p:nvSpPr>
        <p:spPr>
          <a:xfrm>
            <a:off x="1981200" y="2662768"/>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Measles</a:t>
            </a:r>
          </a:p>
        </p:txBody>
      </p:sp>
      <p:sp>
        <p:nvSpPr>
          <p:cNvPr id="12" name="Right Arrow 11"/>
          <p:cNvSpPr/>
          <p:nvPr/>
        </p:nvSpPr>
        <p:spPr>
          <a:xfrm>
            <a:off x="4419601" y="1339850"/>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a:t>2.22 *</a:t>
            </a:r>
          </a:p>
        </p:txBody>
      </p:sp>
      <p:sp>
        <p:nvSpPr>
          <p:cNvPr id="13" name="Right Arrow 12"/>
          <p:cNvSpPr/>
          <p:nvPr/>
        </p:nvSpPr>
        <p:spPr>
          <a:xfrm>
            <a:off x="4430730" y="2783418"/>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a:t>1.42 *</a:t>
            </a:r>
          </a:p>
        </p:txBody>
      </p:sp>
      <p:sp>
        <p:nvSpPr>
          <p:cNvPr id="3" name="TextBox 2"/>
          <p:cNvSpPr txBox="1"/>
          <p:nvPr/>
        </p:nvSpPr>
        <p:spPr>
          <a:xfrm>
            <a:off x="8405263" y="3585345"/>
            <a:ext cx="1431802" cy="523220"/>
          </a:xfrm>
          <a:prstGeom prst="rect">
            <a:avLst/>
          </a:prstGeom>
          <a:noFill/>
        </p:spPr>
        <p:txBody>
          <a:bodyPr wrap="none" rtlCol="0">
            <a:spAutoFit/>
          </a:bodyPr>
          <a:lstStyle/>
          <a:p>
            <a:r>
              <a:rPr lang="en-US" sz="2800"/>
              <a:t>* P &lt; .05</a:t>
            </a:r>
          </a:p>
        </p:txBody>
      </p:sp>
      <p:sp>
        <p:nvSpPr>
          <p:cNvPr id="14" name="TextBox 13"/>
          <p:cNvSpPr txBox="1"/>
          <p:nvPr/>
        </p:nvSpPr>
        <p:spPr>
          <a:xfrm>
            <a:off x="5562600" y="819090"/>
            <a:ext cx="1337610" cy="400110"/>
          </a:xfrm>
          <a:prstGeom prst="rect">
            <a:avLst/>
          </a:prstGeom>
          <a:noFill/>
        </p:spPr>
        <p:txBody>
          <a:bodyPr wrap="none" rtlCol="0">
            <a:spAutoFit/>
          </a:bodyPr>
          <a:lstStyle/>
          <a:p>
            <a:r>
              <a:rPr lang="en-US" sz="2000"/>
              <a:t>Odds ratio:</a:t>
            </a: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248967"/>
            <a:ext cx="5860504" cy="1609033"/>
          </a:xfrm>
          <a:prstGeom prst="rect">
            <a:avLst/>
          </a:prstGeom>
          <a:noFill/>
          <a:ln w="9525">
            <a:solidFill>
              <a:schemeClr val="tx1"/>
            </a:solidFill>
            <a:miter lim="800000"/>
            <a:headEnd/>
            <a:tailEnd/>
          </a:ln>
          <a:effectLst>
            <a:outerShdw blurRad="228600" dist="215900" dir="2700000" algn="ctr" rotWithShape="0">
              <a:schemeClr val="tx1">
                <a:alpha val="68000"/>
              </a:schemeClr>
            </a:outerShdw>
          </a:effectLst>
          <a:extLst>
            <a:ext uri="{909E8E84-426E-40DD-AFC4-6F175D3DCCD1}">
              <a14:hiddenFill xmlns:a14="http://schemas.microsoft.com/office/drawing/2010/main">
                <a:solidFill>
                  <a:schemeClr val="accent1"/>
                </a:solidFill>
              </a14:hiddenFill>
            </a:ext>
          </a:extLst>
        </p:spPr>
      </p:pic>
      <p:sp>
        <p:nvSpPr>
          <p:cNvPr id="7" name="Slide Number Placeholder 6"/>
          <p:cNvSpPr>
            <a:spLocks noGrp="1"/>
          </p:cNvSpPr>
          <p:nvPr>
            <p:ph type="sldNum" sz="quarter" idx="4294967295"/>
          </p:nvPr>
        </p:nvSpPr>
        <p:spPr>
          <a:xfrm>
            <a:off x="8534400" y="6492876"/>
            <a:ext cx="2133600" cy="365125"/>
          </a:xfrm>
          <a:prstGeom prst="rect">
            <a:avLst/>
          </a:prstGeom>
        </p:spPr>
        <p:txBody>
          <a:bodyPr/>
          <a:lstStyle/>
          <a:p>
            <a:fld id="{444583ED-F364-40B3-B25B-483B5033DFA3}" type="slidenum">
              <a:rPr lang="en-US" smtClean="0"/>
              <a:pPr/>
              <a:t>53</a:t>
            </a:fld>
            <a:endParaRPr lang="en-US"/>
          </a:p>
        </p:txBody>
      </p:sp>
    </p:spTree>
    <p:extLst>
      <p:ext uri="{BB962C8B-B14F-4D97-AF65-F5344CB8AC3E}">
        <p14:creationId xmlns:p14="http://schemas.microsoft.com/office/powerpoint/2010/main" val="3197466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219200"/>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Infectious</a:t>
            </a:r>
          </a:p>
          <a:p>
            <a:r>
              <a:rPr lang="en-US" sz="2000"/>
              <a:t>mononucleosis</a:t>
            </a:r>
          </a:p>
        </p:txBody>
      </p:sp>
      <p:sp>
        <p:nvSpPr>
          <p:cNvPr id="5" name="Rectangle 4"/>
          <p:cNvSpPr/>
          <p:nvPr/>
        </p:nvSpPr>
        <p:spPr>
          <a:xfrm>
            <a:off x="8610600" y="1219200"/>
            <a:ext cx="1600200" cy="4664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Multiple sclerosis</a:t>
            </a:r>
          </a:p>
        </p:txBody>
      </p:sp>
      <p:sp>
        <p:nvSpPr>
          <p:cNvPr id="6" name="Right Arrow 5"/>
          <p:cNvSpPr/>
          <p:nvPr/>
        </p:nvSpPr>
        <p:spPr>
          <a:xfrm>
            <a:off x="4419601" y="205951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a:t>1.31 *</a:t>
            </a:r>
          </a:p>
        </p:txBody>
      </p:sp>
      <p:sp>
        <p:nvSpPr>
          <p:cNvPr id="8" name="Rectangle 7"/>
          <p:cNvSpPr/>
          <p:nvPr/>
        </p:nvSpPr>
        <p:spPr>
          <a:xfrm>
            <a:off x="1981200" y="193886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Rubella</a:t>
            </a:r>
          </a:p>
        </p:txBody>
      </p:sp>
      <p:sp>
        <p:nvSpPr>
          <p:cNvPr id="9" name="Rectangle 8"/>
          <p:cNvSpPr/>
          <p:nvPr/>
        </p:nvSpPr>
        <p:spPr>
          <a:xfrm>
            <a:off x="1981200" y="2662768"/>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Measles</a:t>
            </a:r>
          </a:p>
        </p:txBody>
      </p:sp>
      <p:sp>
        <p:nvSpPr>
          <p:cNvPr id="12" name="Right Arrow 11"/>
          <p:cNvSpPr/>
          <p:nvPr/>
        </p:nvSpPr>
        <p:spPr>
          <a:xfrm>
            <a:off x="4419601" y="1339850"/>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a:t>2.22 *</a:t>
            </a:r>
          </a:p>
        </p:txBody>
      </p:sp>
      <p:sp>
        <p:nvSpPr>
          <p:cNvPr id="13" name="Right Arrow 12"/>
          <p:cNvSpPr/>
          <p:nvPr/>
        </p:nvSpPr>
        <p:spPr>
          <a:xfrm>
            <a:off x="4430730" y="2783418"/>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a:t>1.42 *</a:t>
            </a:r>
          </a:p>
        </p:txBody>
      </p:sp>
      <p:sp>
        <p:nvSpPr>
          <p:cNvPr id="11" name="Rectangle 10"/>
          <p:cNvSpPr/>
          <p:nvPr/>
        </p:nvSpPr>
        <p:spPr>
          <a:xfrm>
            <a:off x="1981200" y="3818179"/>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A broken arm</a:t>
            </a:r>
          </a:p>
        </p:txBody>
      </p:sp>
      <p:sp>
        <p:nvSpPr>
          <p:cNvPr id="15" name="Right Arrow 14"/>
          <p:cNvSpPr/>
          <p:nvPr/>
        </p:nvSpPr>
        <p:spPr>
          <a:xfrm>
            <a:off x="4419601" y="4658496"/>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a:t>1.23 *</a:t>
            </a:r>
          </a:p>
        </p:txBody>
      </p:sp>
      <p:sp>
        <p:nvSpPr>
          <p:cNvPr id="16" name="Rectangle 15"/>
          <p:cNvSpPr/>
          <p:nvPr/>
        </p:nvSpPr>
        <p:spPr>
          <a:xfrm>
            <a:off x="1981200" y="4537846"/>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Concussion</a:t>
            </a:r>
          </a:p>
        </p:txBody>
      </p:sp>
      <p:sp>
        <p:nvSpPr>
          <p:cNvPr id="17" name="Rectangle 16"/>
          <p:cNvSpPr/>
          <p:nvPr/>
        </p:nvSpPr>
        <p:spPr>
          <a:xfrm>
            <a:off x="1981200" y="5261747"/>
            <a:ext cx="22479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Tonsillectomy</a:t>
            </a:r>
          </a:p>
        </p:txBody>
      </p:sp>
      <p:sp>
        <p:nvSpPr>
          <p:cNvPr id="18" name="Right Arrow 17"/>
          <p:cNvSpPr/>
          <p:nvPr/>
        </p:nvSpPr>
        <p:spPr>
          <a:xfrm>
            <a:off x="4419601" y="3938829"/>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a:t>1.10</a:t>
            </a:r>
          </a:p>
        </p:txBody>
      </p:sp>
      <p:sp>
        <p:nvSpPr>
          <p:cNvPr id="19" name="Right Arrow 18"/>
          <p:cNvSpPr/>
          <p:nvPr/>
        </p:nvSpPr>
        <p:spPr>
          <a:xfrm>
            <a:off x="4430730" y="5382397"/>
            <a:ext cx="3886199" cy="381000"/>
          </a:xfrm>
          <a:prstGeom prst="rightArrow">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a:t>1.25 *</a:t>
            </a:r>
          </a:p>
        </p:txBody>
      </p:sp>
      <p:sp>
        <p:nvSpPr>
          <p:cNvPr id="3" name="TextBox 2"/>
          <p:cNvSpPr txBox="1"/>
          <p:nvPr/>
        </p:nvSpPr>
        <p:spPr>
          <a:xfrm>
            <a:off x="5334001" y="3374535"/>
            <a:ext cx="2069221" cy="400110"/>
          </a:xfrm>
          <a:prstGeom prst="rect">
            <a:avLst/>
          </a:prstGeom>
          <a:noFill/>
        </p:spPr>
        <p:txBody>
          <a:bodyPr wrap="none" rtlCol="0">
            <a:spAutoFit/>
          </a:bodyPr>
          <a:lstStyle/>
          <a:p>
            <a:r>
              <a:rPr lang="en-US" sz="2000"/>
              <a:t>Negative controls:</a:t>
            </a:r>
          </a:p>
        </p:txBody>
      </p:sp>
      <p:sp>
        <p:nvSpPr>
          <p:cNvPr id="20" name="TextBox 19"/>
          <p:cNvSpPr txBox="1"/>
          <p:nvPr/>
        </p:nvSpPr>
        <p:spPr>
          <a:xfrm>
            <a:off x="8763000" y="5884046"/>
            <a:ext cx="1431802" cy="523220"/>
          </a:xfrm>
          <a:prstGeom prst="rect">
            <a:avLst/>
          </a:prstGeom>
          <a:noFill/>
        </p:spPr>
        <p:txBody>
          <a:bodyPr wrap="none" rtlCol="0">
            <a:spAutoFit/>
          </a:bodyPr>
          <a:lstStyle/>
          <a:p>
            <a:r>
              <a:rPr lang="en-US" sz="2800"/>
              <a:t>* P &lt; .05</a:t>
            </a:r>
          </a:p>
        </p:txBody>
      </p:sp>
      <p:sp>
        <p:nvSpPr>
          <p:cNvPr id="21" name="TextBox 20"/>
          <p:cNvSpPr txBox="1"/>
          <p:nvPr/>
        </p:nvSpPr>
        <p:spPr>
          <a:xfrm>
            <a:off x="5562600" y="819090"/>
            <a:ext cx="1337610" cy="400110"/>
          </a:xfrm>
          <a:prstGeom prst="rect">
            <a:avLst/>
          </a:prstGeom>
          <a:noFill/>
        </p:spPr>
        <p:txBody>
          <a:bodyPr wrap="none" rtlCol="0">
            <a:spAutoFit/>
          </a:bodyPr>
          <a:lstStyle/>
          <a:p>
            <a:r>
              <a:rPr lang="en-US" sz="2000"/>
              <a:t>Odds ratio:</a:t>
            </a:r>
          </a:p>
        </p:txBody>
      </p:sp>
      <p:sp>
        <p:nvSpPr>
          <p:cNvPr id="7" name="Slide Number Placeholder 6"/>
          <p:cNvSpPr>
            <a:spLocks noGrp="1"/>
          </p:cNvSpPr>
          <p:nvPr>
            <p:ph type="sldNum" sz="quarter" idx="4294967295"/>
          </p:nvPr>
        </p:nvSpPr>
        <p:spPr>
          <a:xfrm>
            <a:off x="8534400" y="6492876"/>
            <a:ext cx="2133600" cy="365125"/>
          </a:xfrm>
          <a:prstGeom prst="rect">
            <a:avLst/>
          </a:prstGeom>
        </p:spPr>
        <p:txBody>
          <a:bodyPr/>
          <a:lstStyle/>
          <a:p>
            <a:fld id="{444583ED-F364-40B3-B25B-483B5033DFA3}" type="slidenum">
              <a:rPr lang="en-US" smtClean="0"/>
              <a:pPr/>
              <a:t>54</a:t>
            </a:fld>
            <a:endParaRPr lang="en-US"/>
          </a:p>
        </p:txBody>
      </p:sp>
      <p:sp>
        <p:nvSpPr>
          <p:cNvPr id="22" name="Title 1">
            <a:extLst>
              <a:ext uri="{FF2B5EF4-FFF2-40B4-BE49-F238E27FC236}">
                <a16:creationId xmlns:a16="http://schemas.microsoft.com/office/drawing/2014/main" id="{2C3B5D8D-3B1F-F970-5B1A-F8707513A306}"/>
              </a:ext>
            </a:extLst>
          </p:cNvPr>
          <p:cNvSpPr txBox="1">
            <a:spLocks/>
          </p:cNvSpPr>
          <p:nvPr/>
        </p:nvSpPr>
        <p:spPr>
          <a:xfrm>
            <a:off x="1981200" y="0"/>
            <a:ext cx="8229600" cy="69844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rgbClr val="20425A"/>
                </a:solidFill>
                <a:latin typeface="+mj-lt"/>
                <a:ea typeface="+mj-ea"/>
                <a:cs typeface="+mj-cs"/>
              </a:defRPr>
            </a:lvl1pPr>
          </a:lstStyle>
          <a:p>
            <a:r>
              <a:rPr lang="en-US" sz="2800"/>
              <a:t>Example of a negative control</a:t>
            </a:r>
          </a:p>
        </p:txBody>
      </p:sp>
    </p:spTree>
    <p:extLst>
      <p:ext uri="{BB962C8B-B14F-4D97-AF65-F5344CB8AC3E}">
        <p14:creationId xmlns:p14="http://schemas.microsoft.com/office/powerpoint/2010/main" val="932056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F35E-0048-F996-8730-DF19757DDFD2}"/>
              </a:ext>
            </a:extLst>
          </p:cNvPr>
          <p:cNvSpPr>
            <a:spLocks noGrp="1"/>
          </p:cNvSpPr>
          <p:nvPr>
            <p:ph type="title"/>
          </p:nvPr>
        </p:nvSpPr>
        <p:spPr/>
        <p:txBody>
          <a:bodyPr/>
          <a:lstStyle/>
          <a:p>
            <a:r>
              <a:rPr lang="en-US"/>
              <a:t>How to interpret negative control findings?</a:t>
            </a:r>
          </a:p>
        </p:txBody>
      </p:sp>
      <p:sp>
        <p:nvSpPr>
          <p:cNvPr id="3" name="Content Placeholder 2">
            <a:extLst>
              <a:ext uri="{FF2B5EF4-FFF2-40B4-BE49-F238E27FC236}">
                <a16:creationId xmlns:a16="http://schemas.microsoft.com/office/drawing/2014/main" id="{94596551-75CF-6314-06A8-C0EFC29BE458}"/>
              </a:ext>
            </a:extLst>
          </p:cNvPr>
          <p:cNvSpPr>
            <a:spLocks noGrp="1"/>
          </p:cNvSpPr>
          <p:nvPr>
            <p:ph idx="1"/>
          </p:nvPr>
        </p:nvSpPr>
        <p:spPr/>
        <p:txBody>
          <a:bodyPr/>
          <a:lstStyle/>
          <a:p>
            <a:r>
              <a:rPr lang="en-US"/>
              <a:t>Unique: use a sample (</a:t>
            </a:r>
            <a:r>
              <a:rPr lang="en-US" i="1"/>
              <a:t>n</a:t>
            </a:r>
            <a:r>
              <a:rPr lang="en-US"/>
              <a:t> &gt; 50) of negative controls to understand distribution of bias</a:t>
            </a:r>
          </a:p>
          <a:p>
            <a:r>
              <a:rPr lang="en-US"/>
              <a:t>Systematic error distribution can be used as</a:t>
            </a:r>
          </a:p>
          <a:p>
            <a:pPr lvl="1"/>
            <a:r>
              <a:rPr lang="en-US"/>
              <a:t>Diagnostic: if too much systematic error, we stop</a:t>
            </a:r>
          </a:p>
          <a:p>
            <a:pPr lvl="1"/>
            <a:r>
              <a:rPr lang="en-US"/>
              <a:t>Calibration: can adjust p-values and confidence intervals to take into account possible systematic error</a:t>
            </a:r>
          </a:p>
          <a:p>
            <a:pPr lvl="1"/>
            <a:endParaRPr lang="en-US"/>
          </a:p>
        </p:txBody>
      </p:sp>
      <p:sp>
        <p:nvSpPr>
          <p:cNvPr id="4" name="Slide Number Placeholder 3">
            <a:extLst>
              <a:ext uri="{FF2B5EF4-FFF2-40B4-BE49-F238E27FC236}">
                <a16:creationId xmlns:a16="http://schemas.microsoft.com/office/drawing/2014/main" id="{E7E1D891-95FF-4585-80CE-A85B60D92039}"/>
              </a:ext>
            </a:extLst>
          </p:cNvPr>
          <p:cNvSpPr>
            <a:spLocks noGrp="1"/>
          </p:cNvSpPr>
          <p:nvPr>
            <p:ph type="sldNum" sz="quarter" idx="4"/>
          </p:nvPr>
        </p:nvSpPr>
        <p:spPr/>
        <p:txBody>
          <a:bodyPr/>
          <a:lstStyle/>
          <a:p>
            <a:fld id="{444583ED-F364-40B3-B25B-483B5033DFA3}" type="slidenum">
              <a:rPr lang="en-US" smtClean="0"/>
              <a:pPr/>
              <a:t>55</a:t>
            </a:fld>
            <a:endParaRPr lang="en-US"/>
          </a:p>
        </p:txBody>
      </p:sp>
    </p:spTree>
    <p:extLst>
      <p:ext uri="{BB962C8B-B14F-4D97-AF65-F5344CB8AC3E}">
        <p14:creationId xmlns:p14="http://schemas.microsoft.com/office/powerpoint/2010/main" val="362149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01D3-F290-F331-E5F9-537D8B43B352}"/>
              </a:ext>
            </a:extLst>
          </p:cNvPr>
          <p:cNvSpPr>
            <a:spLocks noGrp="1"/>
          </p:cNvSpPr>
          <p:nvPr>
            <p:ph type="title"/>
          </p:nvPr>
        </p:nvSpPr>
        <p:spPr/>
        <p:txBody>
          <a:bodyPr>
            <a:normAutofit/>
          </a:bodyPr>
          <a:lstStyle/>
          <a:p>
            <a:r>
              <a:rPr lang="en-US"/>
              <a:t>Quantifying systematic error</a:t>
            </a:r>
          </a:p>
        </p:txBody>
      </p:sp>
      <p:pic>
        <p:nvPicPr>
          <p:cNvPr id="9" name="Content Placeholder 8">
            <a:extLst>
              <a:ext uri="{FF2B5EF4-FFF2-40B4-BE49-F238E27FC236}">
                <a16:creationId xmlns:a16="http://schemas.microsoft.com/office/drawing/2014/main" id="{C456A101-4B7E-9338-B57E-DE548E3BAC4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b="47826"/>
          <a:stretch/>
        </p:blipFill>
        <p:spPr bwMode="auto">
          <a:xfrm>
            <a:off x="3733800" y="1143000"/>
            <a:ext cx="8175623" cy="2743200"/>
          </a:xfrm>
          <a:prstGeom prst="rect">
            <a:avLst/>
          </a:prstGeom>
          <a:noFill/>
          <a:ln>
            <a:noFill/>
          </a:ln>
        </p:spPr>
      </p:pic>
      <p:sp>
        <p:nvSpPr>
          <p:cNvPr id="17" name="Slide Number Placeholder 16">
            <a:extLst>
              <a:ext uri="{FF2B5EF4-FFF2-40B4-BE49-F238E27FC236}">
                <a16:creationId xmlns:a16="http://schemas.microsoft.com/office/drawing/2014/main" id="{A318106F-210F-FCBA-17DA-51A9C8D80D4F}"/>
              </a:ext>
            </a:extLst>
          </p:cNvPr>
          <p:cNvSpPr>
            <a:spLocks noGrp="1"/>
          </p:cNvSpPr>
          <p:nvPr>
            <p:ph type="sldNum" sz="quarter" idx="4"/>
          </p:nvPr>
        </p:nvSpPr>
        <p:spPr/>
        <p:txBody>
          <a:bodyPr/>
          <a:lstStyle/>
          <a:p>
            <a:fld id="{444583ED-F364-40B3-B25B-483B5033DFA3}" type="slidenum">
              <a:rPr lang="en-US" smtClean="0"/>
              <a:pPr/>
              <a:t>56</a:t>
            </a:fld>
            <a:endParaRPr lang="en-US"/>
          </a:p>
        </p:txBody>
      </p:sp>
      <p:pic>
        <p:nvPicPr>
          <p:cNvPr id="7" name="Picture 6">
            <a:extLst>
              <a:ext uri="{FF2B5EF4-FFF2-40B4-BE49-F238E27FC236}">
                <a16:creationId xmlns:a16="http://schemas.microsoft.com/office/drawing/2014/main" id="{9F6BB915-1A4F-2638-EB0E-3E44FFECFA45}"/>
              </a:ext>
            </a:extLst>
          </p:cNvPr>
          <p:cNvPicPr>
            <a:picLocks noChangeAspect="1"/>
          </p:cNvPicPr>
          <p:nvPr/>
        </p:nvPicPr>
        <p:blipFill>
          <a:blip r:embed="rId3"/>
          <a:stretch>
            <a:fillRect/>
          </a:stretch>
        </p:blipFill>
        <p:spPr>
          <a:xfrm>
            <a:off x="6450706" y="4130997"/>
            <a:ext cx="5105400" cy="2727003"/>
          </a:xfrm>
          <a:prstGeom prst="rect">
            <a:avLst/>
          </a:prstGeom>
          <a:ln>
            <a:noFill/>
          </a:ln>
          <a:effectLst>
            <a:outerShdw blurRad="292100" dist="139700" dir="2700000" algn="tl" rotWithShape="0">
              <a:srgbClr val="333333">
                <a:alpha val="65000"/>
              </a:srgbClr>
            </a:outerShdw>
          </a:effectLst>
        </p:spPr>
      </p:pic>
      <p:sp>
        <p:nvSpPr>
          <p:cNvPr id="4" name="Right Arrow 3">
            <a:extLst>
              <a:ext uri="{FF2B5EF4-FFF2-40B4-BE49-F238E27FC236}">
                <a16:creationId xmlns:a16="http://schemas.microsoft.com/office/drawing/2014/main" id="{9A937C73-B3C0-F114-A760-1EE554C60AAE}"/>
              </a:ext>
            </a:extLst>
          </p:cNvPr>
          <p:cNvSpPr/>
          <p:nvPr/>
        </p:nvSpPr>
        <p:spPr>
          <a:xfrm rot="18416981">
            <a:off x="5042028" y="3749997"/>
            <a:ext cx="1143000" cy="7620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43811A4-075D-7BD3-7E4A-94657B553851}"/>
              </a:ext>
            </a:extLst>
          </p:cNvPr>
          <p:cNvSpPr/>
          <p:nvPr/>
        </p:nvSpPr>
        <p:spPr>
          <a:xfrm>
            <a:off x="178695" y="4130997"/>
            <a:ext cx="5562600" cy="2362200"/>
          </a:xfrm>
          <a:prstGeom prst="roundRect">
            <a:avLst/>
          </a:prstGeom>
          <a:ln>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t>Need to execute estimation studies for 66 Target-Outcome combinations.</a:t>
            </a:r>
          </a:p>
          <a:p>
            <a:pPr algn="ctr"/>
            <a:endParaRPr lang="en-US" sz="2400"/>
          </a:p>
          <a:p>
            <a:pPr algn="ctr"/>
            <a:r>
              <a:rPr lang="en-US" sz="2400"/>
              <a:t>OHDSI tools readily allow for this (simply swapping out the outcome cohort for the negative controls)</a:t>
            </a:r>
          </a:p>
        </p:txBody>
      </p:sp>
    </p:spTree>
    <p:extLst>
      <p:ext uri="{BB962C8B-B14F-4D97-AF65-F5344CB8AC3E}">
        <p14:creationId xmlns:p14="http://schemas.microsoft.com/office/powerpoint/2010/main" val="1401745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EE206-3E86-3086-E01A-EFFA0D6AE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DA6A44-8BCD-58C9-FB42-059F200795A6}"/>
              </a:ext>
            </a:extLst>
          </p:cNvPr>
          <p:cNvSpPr>
            <a:spLocks noGrp="1"/>
          </p:cNvSpPr>
          <p:nvPr>
            <p:ph type="title"/>
          </p:nvPr>
        </p:nvSpPr>
        <p:spPr/>
        <p:txBody>
          <a:bodyPr>
            <a:normAutofit/>
          </a:bodyPr>
          <a:lstStyle/>
          <a:p>
            <a:r>
              <a:rPr lang="en-US"/>
              <a:t>Quantifying systematic error</a:t>
            </a:r>
          </a:p>
        </p:txBody>
      </p:sp>
      <p:pic>
        <p:nvPicPr>
          <p:cNvPr id="9" name="Content Placeholder 8">
            <a:extLst>
              <a:ext uri="{FF2B5EF4-FFF2-40B4-BE49-F238E27FC236}">
                <a16:creationId xmlns:a16="http://schemas.microsoft.com/office/drawing/2014/main" id="{DE5C09B2-3035-94AA-2098-73FF40248C7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1143000"/>
            <a:ext cx="8175623" cy="5257800"/>
          </a:xfrm>
          <a:prstGeom prst="rect">
            <a:avLst/>
          </a:prstGeom>
          <a:noFill/>
          <a:ln>
            <a:noFill/>
          </a:ln>
        </p:spPr>
      </p:pic>
      <p:sp>
        <p:nvSpPr>
          <p:cNvPr id="3" name="Rectangle: Rounded Corners 2">
            <a:extLst>
              <a:ext uri="{FF2B5EF4-FFF2-40B4-BE49-F238E27FC236}">
                <a16:creationId xmlns:a16="http://schemas.microsoft.com/office/drawing/2014/main" id="{8DB6B5FE-8035-832A-3E1C-A04DE1445D27}"/>
              </a:ext>
            </a:extLst>
          </p:cNvPr>
          <p:cNvSpPr/>
          <p:nvPr/>
        </p:nvSpPr>
        <p:spPr>
          <a:xfrm>
            <a:off x="76200" y="1035135"/>
            <a:ext cx="3581400" cy="1661984"/>
          </a:xfrm>
          <a:prstGeom prst="round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a:t>Expected Absolute Systematic Error (</a:t>
            </a:r>
            <a:r>
              <a:rPr lang="en-US" sz="2400" b="1"/>
              <a:t>EASE</a:t>
            </a:r>
            <a:r>
              <a:rPr lang="en-US" sz="2400"/>
              <a:t>) summarizes this distribution</a:t>
            </a:r>
          </a:p>
        </p:txBody>
      </p:sp>
      <p:sp>
        <p:nvSpPr>
          <p:cNvPr id="5" name="Rectangle: Rounded Corners 4">
            <a:extLst>
              <a:ext uri="{FF2B5EF4-FFF2-40B4-BE49-F238E27FC236}">
                <a16:creationId xmlns:a16="http://schemas.microsoft.com/office/drawing/2014/main" id="{77DA27A0-BE8E-16F4-BD3A-5CEF0D5073EA}"/>
              </a:ext>
            </a:extLst>
          </p:cNvPr>
          <p:cNvSpPr/>
          <p:nvPr/>
        </p:nvSpPr>
        <p:spPr>
          <a:xfrm>
            <a:off x="76200" y="2940908"/>
            <a:ext cx="3581400" cy="1859692"/>
          </a:xfrm>
          <a:prstGeom prst="round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a:t>We use a </a:t>
            </a:r>
            <a:r>
              <a:rPr lang="en-US" sz="2400" b="1"/>
              <a:t>prespecified</a:t>
            </a:r>
            <a:r>
              <a:rPr lang="en-US" sz="2400"/>
              <a:t> EASE threshold (EASE &lt; 0.25) for go – no go decisions for our studies</a:t>
            </a:r>
          </a:p>
        </p:txBody>
      </p:sp>
      <p:sp>
        <p:nvSpPr>
          <p:cNvPr id="6" name="Rectangle: Rounded Corners 5">
            <a:extLst>
              <a:ext uri="{FF2B5EF4-FFF2-40B4-BE49-F238E27FC236}">
                <a16:creationId xmlns:a16="http://schemas.microsoft.com/office/drawing/2014/main" id="{DCD56154-7403-7461-CAD4-C22CD31DC1CF}"/>
              </a:ext>
            </a:extLst>
          </p:cNvPr>
          <p:cNvSpPr/>
          <p:nvPr/>
        </p:nvSpPr>
        <p:spPr>
          <a:xfrm>
            <a:off x="4419600" y="5894273"/>
            <a:ext cx="3581400" cy="526192"/>
          </a:xfrm>
          <a:prstGeom prst="round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a:t>EASE = 0.49</a:t>
            </a:r>
          </a:p>
        </p:txBody>
      </p:sp>
      <p:sp>
        <p:nvSpPr>
          <p:cNvPr id="8" name="Rectangle: Rounded Corners 7">
            <a:extLst>
              <a:ext uri="{FF2B5EF4-FFF2-40B4-BE49-F238E27FC236}">
                <a16:creationId xmlns:a16="http://schemas.microsoft.com/office/drawing/2014/main" id="{FEB2A80B-EB04-3F29-072C-D0EB975F5754}"/>
              </a:ext>
            </a:extLst>
          </p:cNvPr>
          <p:cNvSpPr/>
          <p:nvPr/>
        </p:nvSpPr>
        <p:spPr>
          <a:xfrm>
            <a:off x="8300984" y="5874608"/>
            <a:ext cx="3581400" cy="526192"/>
          </a:xfrm>
          <a:prstGeom prst="round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a:t>EASE = 0.04</a:t>
            </a:r>
          </a:p>
        </p:txBody>
      </p:sp>
      <p:cxnSp>
        <p:nvCxnSpPr>
          <p:cNvPr id="12" name="Straight Connector 11">
            <a:extLst>
              <a:ext uri="{FF2B5EF4-FFF2-40B4-BE49-F238E27FC236}">
                <a16:creationId xmlns:a16="http://schemas.microsoft.com/office/drawing/2014/main" id="{3F255F3B-B351-1047-2C72-B1B7AE1DD7F6}"/>
              </a:ext>
            </a:extLst>
          </p:cNvPr>
          <p:cNvCxnSpPr/>
          <p:nvPr/>
        </p:nvCxnSpPr>
        <p:spPr>
          <a:xfrm>
            <a:off x="4191000" y="1295400"/>
            <a:ext cx="4109984" cy="484230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2197306-668D-0818-5631-8A9502F35935}"/>
              </a:ext>
            </a:extLst>
          </p:cNvPr>
          <p:cNvCxnSpPr>
            <a:cxnSpLocks/>
          </p:cNvCxnSpPr>
          <p:nvPr/>
        </p:nvCxnSpPr>
        <p:spPr>
          <a:xfrm flipH="1">
            <a:off x="4267200" y="1275320"/>
            <a:ext cx="3886200" cy="461895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A03AB64A-318B-6EAD-B605-0F5B6B3C65ED}"/>
              </a:ext>
            </a:extLst>
          </p:cNvPr>
          <p:cNvSpPr>
            <a:spLocks noGrp="1"/>
          </p:cNvSpPr>
          <p:nvPr>
            <p:ph type="sldNum" sz="quarter" idx="4"/>
          </p:nvPr>
        </p:nvSpPr>
        <p:spPr/>
        <p:txBody>
          <a:bodyPr/>
          <a:lstStyle/>
          <a:p>
            <a:fld id="{444583ED-F364-40B3-B25B-483B5033DFA3}" type="slidenum">
              <a:rPr lang="en-US" smtClean="0"/>
              <a:pPr/>
              <a:t>57</a:t>
            </a:fld>
            <a:endParaRPr lang="en-US"/>
          </a:p>
        </p:txBody>
      </p:sp>
    </p:spTree>
    <p:extLst>
      <p:ext uri="{BB962C8B-B14F-4D97-AF65-F5344CB8AC3E}">
        <p14:creationId xmlns:p14="http://schemas.microsoft.com/office/powerpoint/2010/main" val="77852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CE8FD-E50C-1D54-4257-54D9CF89949A}"/>
              </a:ext>
            </a:extLst>
          </p:cNvPr>
          <p:cNvSpPr>
            <a:spLocks noGrp="1"/>
          </p:cNvSpPr>
          <p:nvPr>
            <p:ph type="title"/>
          </p:nvPr>
        </p:nvSpPr>
        <p:spPr/>
        <p:txBody>
          <a:bodyPr>
            <a:normAutofit fontScale="90000"/>
          </a:bodyPr>
          <a:lstStyle/>
          <a:p>
            <a:r>
              <a:rPr lang="en-US"/>
              <a:t>Combining evidence across a federated network:</a:t>
            </a:r>
            <a:br>
              <a:rPr lang="en-US"/>
            </a:br>
            <a:r>
              <a:rPr lang="en-US"/>
              <a:t>What to share when estimating causal effects?</a:t>
            </a:r>
          </a:p>
        </p:txBody>
      </p:sp>
      <p:sp>
        <p:nvSpPr>
          <p:cNvPr id="3" name="Content Placeholder 2">
            <a:extLst>
              <a:ext uri="{FF2B5EF4-FFF2-40B4-BE49-F238E27FC236}">
                <a16:creationId xmlns:a16="http://schemas.microsoft.com/office/drawing/2014/main" id="{5CB8BFA1-827B-4647-132E-00D01DB4E9E3}"/>
              </a:ext>
            </a:extLst>
          </p:cNvPr>
          <p:cNvSpPr>
            <a:spLocks noGrp="1"/>
          </p:cNvSpPr>
          <p:nvPr>
            <p:ph idx="1"/>
          </p:nvPr>
        </p:nvSpPr>
        <p:spPr/>
        <p:txBody>
          <a:bodyPr>
            <a:normAutofit/>
          </a:bodyPr>
          <a:lstStyle/>
          <a:p>
            <a:r>
              <a:rPr lang="en-US" sz="2800"/>
              <a:t>Cannot share patient-level data</a:t>
            </a:r>
          </a:p>
          <a:p>
            <a:r>
              <a:rPr lang="en-US" sz="2800"/>
              <a:t>Usually </a:t>
            </a:r>
            <a:r>
              <a:rPr lang="en-US" sz="2800" b="1"/>
              <a:t>propensity-score stratified time-to-event </a:t>
            </a:r>
            <a:r>
              <a:rPr lang="en-US" sz="2800"/>
              <a:t>or </a:t>
            </a:r>
            <a:r>
              <a:rPr lang="en-US" sz="2800" b="1"/>
              <a:t>conditional Poisson regression</a:t>
            </a:r>
            <a:r>
              <a:rPr lang="en-US" sz="2800"/>
              <a:t>: no 2-by-2 tables</a:t>
            </a:r>
          </a:p>
          <a:p>
            <a:r>
              <a:rPr lang="en-US" sz="2800"/>
              <a:t>Point-estimates + standard errors?</a:t>
            </a:r>
          </a:p>
        </p:txBody>
      </p:sp>
      <p:sp>
        <p:nvSpPr>
          <p:cNvPr id="4" name="Slide Number Placeholder 3">
            <a:extLst>
              <a:ext uri="{FF2B5EF4-FFF2-40B4-BE49-F238E27FC236}">
                <a16:creationId xmlns:a16="http://schemas.microsoft.com/office/drawing/2014/main" id="{F835EEF9-53D8-61B3-B2DC-8DD13F91B68D}"/>
              </a:ext>
            </a:extLst>
          </p:cNvPr>
          <p:cNvSpPr>
            <a:spLocks noGrp="1"/>
          </p:cNvSpPr>
          <p:nvPr>
            <p:ph type="sldNum" sz="quarter" idx="4"/>
          </p:nvPr>
        </p:nvSpPr>
        <p:spPr/>
        <p:txBody>
          <a:bodyPr/>
          <a:lstStyle/>
          <a:p>
            <a:fld id="{444583ED-F364-40B3-B25B-483B5033DFA3}" type="slidenum">
              <a:rPr lang="en-US" smtClean="0"/>
              <a:pPr/>
              <a:t>58</a:t>
            </a:fld>
            <a:endParaRPr lang="en-US"/>
          </a:p>
        </p:txBody>
      </p:sp>
    </p:spTree>
    <p:custDataLst>
      <p:tags r:id="rId1"/>
    </p:custDataLst>
    <p:extLst>
      <p:ext uri="{BB962C8B-B14F-4D97-AF65-F5344CB8AC3E}">
        <p14:creationId xmlns:p14="http://schemas.microsoft.com/office/powerpoint/2010/main" val="16145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C66E-C593-40D0-866D-4D41983006A7}"/>
              </a:ext>
            </a:extLst>
          </p:cNvPr>
          <p:cNvSpPr>
            <a:spLocks noGrp="1"/>
          </p:cNvSpPr>
          <p:nvPr>
            <p:ph type="title"/>
          </p:nvPr>
        </p:nvSpPr>
        <p:spPr/>
        <p:txBody>
          <a:bodyPr>
            <a:normAutofit fontScale="90000"/>
          </a:bodyPr>
          <a:lstStyle/>
          <a:p>
            <a:r>
              <a:rPr lang="en-US"/>
              <a:t>Normal assumption violated when counts are low</a:t>
            </a:r>
          </a:p>
        </p:txBody>
      </p:sp>
      <p:pic>
        <p:nvPicPr>
          <p:cNvPr id="6" name="Content Placeholder 5">
            <a:extLst>
              <a:ext uri="{FF2B5EF4-FFF2-40B4-BE49-F238E27FC236}">
                <a16:creationId xmlns:a16="http://schemas.microsoft.com/office/drawing/2014/main" id="{147D5FDE-4092-44E3-9417-998B144939C7}"/>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2209800"/>
            <a:ext cx="8169276" cy="4084638"/>
          </a:xfrm>
        </p:spPr>
      </p:pic>
      <p:sp>
        <p:nvSpPr>
          <p:cNvPr id="4" name="Slide Number Placeholder 3">
            <a:extLst>
              <a:ext uri="{FF2B5EF4-FFF2-40B4-BE49-F238E27FC236}">
                <a16:creationId xmlns:a16="http://schemas.microsoft.com/office/drawing/2014/main" id="{697DAFED-5DBC-453D-869E-E1C4659AF181}"/>
              </a:ext>
            </a:extLst>
          </p:cNvPr>
          <p:cNvSpPr>
            <a:spLocks noGrp="1"/>
          </p:cNvSpPr>
          <p:nvPr>
            <p:ph type="sldNum" sz="quarter" idx="4"/>
          </p:nvPr>
        </p:nvSpPr>
        <p:spPr/>
        <p:txBody>
          <a:bodyPr/>
          <a:lstStyle/>
          <a:p>
            <a:fld id="{444583ED-F364-40B3-B25B-483B5033DFA3}" type="slidenum">
              <a:rPr lang="en-US" smtClean="0"/>
              <a:pPr/>
              <a:t>59</a:t>
            </a:fld>
            <a:endParaRPr lang="en-US"/>
          </a:p>
        </p:txBody>
      </p:sp>
      <p:sp>
        <p:nvSpPr>
          <p:cNvPr id="8" name="TextBox 7">
            <a:extLst>
              <a:ext uri="{FF2B5EF4-FFF2-40B4-BE49-F238E27FC236}">
                <a16:creationId xmlns:a16="http://schemas.microsoft.com/office/drawing/2014/main" id="{0010C0FE-70F9-431A-8518-9F6B52F76B5A}"/>
              </a:ext>
            </a:extLst>
          </p:cNvPr>
          <p:cNvSpPr txBox="1"/>
          <p:nvPr/>
        </p:nvSpPr>
        <p:spPr>
          <a:xfrm>
            <a:off x="1447800" y="994083"/>
            <a:ext cx="4937762" cy="954107"/>
          </a:xfrm>
          <a:prstGeom prst="rect">
            <a:avLst/>
          </a:prstGeom>
          <a:noFill/>
        </p:spPr>
        <p:txBody>
          <a:bodyPr wrap="none" rtlCol="0">
            <a:spAutoFit/>
          </a:bodyPr>
          <a:lstStyle/>
          <a:p>
            <a:r>
              <a:rPr lang="en-US" sz="2800"/>
              <a:t>Hazard Ratio = 1.02 (0.27 – 3.78)</a:t>
            </a:r>
          </a:p>
          <a:p>
            <a:r>
              <a:rPr lang="en-US" sz="2800"/>
              <a:t>Hazard Ratio = 1.02 (0.22 – 3.31)</a:t>
            </a:r>
          </a:p>
        </p:txBody>
      </p:sp>
      <p:sp>
        <p:nvSpPr>
          <p:cNvPr id="9" name="TextBox 8">
            <a:extLst>
              <a:ext uri="{FF2B5EF4-FFF2-40B4-BE49-F238E27FC236}">
                <a16:creationId xmlns:a16="http://schemas.microsoft.com/office/drawing/2014/main" id="{23895446-92FD-4499-B951-F206BC9C4332}"/>
              </a:ext>
            </a:extLst>
          </p:cNvPr>
          <p:cNvSpPr txBox="1"/>
          <p:nvPr/>
        </p:nvSpPr>
        <p:spPr>
          <a:xfrm>
            <a:off x="6385562" y="994083"/>
            <a:ext cx="4491101" cy="523220"/>
          </a:xfrm>
          <a:prstGeom prst="rect">
            <a:avLst/>
          </a:prstGeom>
          <a:noFill/>
        </p:spPr>
        <p:txBody>
          <a:bodyPr wrap="none" rtlCol="0">
            <a:spAutoFit/>
          </a:bodyPr>
          <a:lstStyle/>
          <a:p>
            <a:r>
              <a:rPr lang="en-US" sz="2800"/>
              <a:t>Assuming normal distribution</a:t>
            </a:r>
          </a:p>
        </p:txBody>
      </p:sp>
      <p:sp>
        <p:nvSpPr>
          <p:cNvPr id="11" name="TextBox 10">
            <a:extLst>
              <a:ext uri="{FF2B5EF4-FFF2-40B4-BE49-F238E27FC236}">
                <a16:creationId xmlns:a16="http://schemas.microsoft.com/office/drawing/2014/main" id="{C7C44C41-C757-44FD-89BE-9C1544DFA943}"/>
              </a:ext>
            </a:extLst>
          </p:cNvPr>
          <p:cNvSpPr txBox="1"/>
          <p:nvPr/>
        </p:nvSpPr>
        <p:spPr>
          <a:xfrm>
            <a:off x="6385562" y="1424938"/>
            <a:ext cx="3336170" cy="523220"/>
          </a:xfrm>
          <a:prstGeom prst="rect">
            <a:avLst/>
          </a:prstGeom>
          <a:noFill/>
        </p:spPr>
        <p:txBody>
          <a:bodyPr wrap="none" rtlCol="0">
            <a:spAutoFit/>
          </a:bodyPr>
          <a:lstStyle/>
          <a:p>
            <a:r>
              <a:rPr lang="en-US" sz="2800"/>
              <a:t>No shape assumption</a:t>
            </a:r>
          </a:p>
        </p:txBody>
      </p:sp>
      <p:sp>
        <p:nvSpPr>
          <p:cNvPr id="15" name="TextBox 14">
            <a:extLst>
              <a:ext uri="{FF2B5EF4-FFF2-40B4-BE49-F238E27FC236}">
                <a16:creationId xmlns:a16="http://schemas.microsoft.com/office/drawing/2014/main" id="{42A45CEB-BA39-435E-B898-3EAAB72D6FDE}"/>
              </a:ext>
            </a:extLst>
          </p:cNvPr>
          <p:cNvSpPr txBox="1"/>
          <p:nvPr/>
        </p:nvSpPr>
        <p:spPr>
          <a:xfrm>
            <a:off x="8238354" y="5969656"/>
            <a:ext cx="3953646" cy="523220"/>
          </a:xfrm>
          <a:prstGeom prst="rect">
            <a:avLst/>
          </a:prstGeom>
          <a:noFill/>
        </p:spPr>
        <p:txBody>
          <a:bodyPr wrap="none" rtlCol="0">
            <a:spAutoFit/>
          </a:bodyPr>
          <a:lstStyle/>
          <a:p>
            <a:r>
              <a:rPr lang="en-US" sz="2800">
                <a:solidFill>
                  <a:schemeClr val="tx1">
                    <a:lumMod val="50000"/>
                    <a:lumOff val="50000"/>
                  </a:schemeClr>
                </a:solidFill>
              </a:rPr>
              <a:t>* Real data, no simulation</a:t>
            </a:r>
          </a:p>
        </p:txBody>
      </p:sp>
      <p:graphicFrame>
        <p:nvGraphicFramePr>
          <p:cNvPr id="3" name="Table 2">
            <a:extLst>
              <a:ext uri="{FF2B5EF4-FFF2-40B4-BE49-F238E27FC236}">
                <a16:creationId xmlns:a16="http://schemas.microsoft.com/office/drawing/2014/main" id="{EEC14024-74BF-2387-FB61-556CFF383F08}"/>
              </a:ext>
            </a:extLst>
          </p:cNvPr>
          <p:cNvGraphicFramePr>
            <a:graphicFrameLocks noGrp="1"/>
          </p:cNvGraphicFramePr>
          <p:nvPr/>
        </p:nvGraphicFramePr>
        <p:xfrm>
          <a:off x="7874668" y="2399345"/>
          <a:ext cx="3896870" cy="1112520"/>
        </p:xfrm>
        <a:graphic>
          <a:graphicData uri="http://schemas.openxmlformats.org/drawingml/2006/table">
            <a:tbl>
              <a:tblPr firstRow="1">
                <a:tableStyleId>{9D7B26C5-4107-4FEC-AEDC-1716B250A1EF}</a:tableStyleId>
              </a:tblPr>
              <a:tblGrid>
                <a:gridCol w="1347026">
                  <a:extLst>
                    <a:ext uri="{9D8B030D-6E8A-4147-A177-3AD203B41FA5}">
                      <a16:colId xmlns:a16="http://schemas.microsoft.com/office/drawing/2014/main" val="1466577276"/>
                    </a:ext>
                  </a:extLst>
                </a:gridCol>
                <a:gridCol w="1025843">
                  <a:extLst>
                    <a:ext uri="{9D8B030D-6E8A-4147-A177-3AD203B41FA5}">
                      <a16:colId xmlns:a16="http://schemas.microsoft.com/office/drawing/2014/main" val="2699068713"/>
                    </a:ext>
                  </a:extLst>
                </a:gridCol>
                <a:gridCol w="1524001">
                  <a:extLst>
                    <a:ext uri="{9D8B030D-6E8A-4147-A177-3AD203B41FA5}">
                      <a16:colId xmlns:a16="http://schemas.microsoft.com/office/drawing/2014/main" val="3165603360"/>
                    </a:ext>
                  </a:extLst>
                </a:gridCol>
              </a:tblGrid>
              <a:tr h="370840">
                <a:tc>
                  <a:txBody>
                    <a:bodyPr/>
                    <a:lstStyle/>
                    <a:p>
                      <a:endParaRPr lang="en-US"/>
                    </a:p>
                  </a:txBody>
                  <a:tcPr/>
                </a:tc>
                <a:tc>
                  <a:txBody>
                    <a:bodyPr/>
                    <a:lstStyle/>
                    <a:p>
                      <a:pPr algn="r"/>
                      <a:r>
                        <a:rPr lang="en-US"/>
                        <a:t>Subjects</a:t>
                      </a:r>
                    </a:p>
                  </a:txBody>
                  <a:tcPr/>
                </a:tc>
                <a:tc>
                  <a:txBody>
                    <a:bodyPr/>
                    <a:lstStyle/>
                    <a:p>
                      <a:pPr algn="r"/>
                      <a:r>
                        <a:rPr lang="en-US"/>
                        <a:t>Outcomes</a:t>
                      </a:r>
                    </a:p>
                  </a:txBody>
                  <a:tcPr/>
                </a:tc>
                <a:extLst>
                  <a:ext uri="{0D108BD9-81ED-4DB2-BD59-A6C34878D82A}">
                    <a16:rowId xmlns:a16="http://schemas.microsoft.com/office/drawing/2014/main" val="3189979691"/>
                  </a:ext>
                </a:extLst>
              </a:tr>
              <a:tr h="370840">
                <a:tc>
                  <a:txBody>
                    <a:bodyPr/>
                    <a:lstStyle/>
                    <a:p>
                      <a:r>
                        <a:rPr lang="en-US"/>
                        <a:t>Target</a:t>
                      </a:r>
                    </a:p>
                  </a:txBody>
                  <a:tcPr/>
                </a:tc>
                <a:tc>
                  <a:txBody>
                    <a:bodyPr/>
                    <a:lstStyle/>
                    <a:p>
                      <a:pPr algn="r"/>
                      <a:r>
                        <a:rPr lang="en-US"/>
                        <a:t>22,002</a:t>
                      </a:r>
                    </a:p>
                  </a:txBody>
                  <a:tcPr/>
                </a:tc>
                <a:tc>
                  <a:txBody>
                    <a:bodyPr/>
                    <a:lstStyle/>
                    <a:p>
                      <a:pPr algn="r"/>
                      <a:r>
                        <a:rPr lang="en-US"/>
                        <a:t>3</a:t>
                      </a:r>
                    </a:p>
                  </a:txBody>
                  <a:tcPr/>
                </a:tc>
                <a:extLst>
                  <a:ext uri="{0D108BD9-81ED-4DB2-BD59-A6C34878D82A}">
                    <a16:rowId xmlns:a16="http://schemas.microsoft.com/office/drawing/2014/main" val="4208455988"/>
                  </a:ext>
                </a:extLst>
              </a:tr>
              <a:tr h="370840">
                <a:tc>
                  <a:txBody>
                    <a:bodyPr/>
                    <a:lstStyle/>
                    <a:p>
                      <a:r>
                        <a:rPr lang="en-US"/>
                        <a:t>Comparator</a:t>
                      </a:r>
                    </a:p>
                  </a:txBody>
                  <a:tcPr/>
                </a:tc>
                <a:tc>
                  <a:txBody>
                    <a:bodyPr/>
                    <a:lstStyle/>
                    <a:p>
                      <a:pPr algn="r"/>
                      <a:r>
                        <a:rPr lang="en-US"/>
                        <a:t>130,200</a:t>
                      </a:r>
                    </a:p>
                  </a:txBody>
                  <a:tcPr/>
                </a:tc>
                <a:tc>
                  <a:txBody>
                    <a:bodyPr/>
                    <a:lstStyle/>
                    <a:p>
                      <a:pPr algn="r"/>
                      <a:r>
                        <a:rPr lang="en-US"/>
                        <a:t>25</a:t>
                      </a:r>
                    </a:p>
                  </a:txBody>
                  <a:tcPr/>
                </a:tc>
                <a:extLst>
                  <a:ext uri="{0D108BD9-81ED-4DB2-BD59-A6C34878D82A}">
                    <a16:rowId xmlns:a16="http://schemas.microsoft.com/office/drawing/2014/main" val="204534412"/>
                  </a:ext>
                </a:extLst>
              </a:tr>
            </a:tbl>
          </a:graphicData>
        </a:graphic>
      </p:graphicFrame>
    </p:spTree>
    <p:extLst>
      <p:ext uri="{BB962C8B-B14F-4D97-AF65-F5344CB8AC3E}">
        <p14:creationId xmlns:p14="http://schemas.microsoft.com/office/powerpoint/2010/main" val="138273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2B01-061F-A84D-D587-CA6322D6A483}"/>
              </a:ext>
            </a:extLst>
          </p:cNvPr>
          <p:cNvSpPr>
            <a:spLocks noGrp="1"/>
          </p:cNvSpPr>
          <p:nvPr>
            <p:ph type="title"/>
          </p:nvPr>
        </p:nvSpPr>
        <p:spPr/>
        <p:txBody>
          <a:bodyPr/>
          <a:lstStyle/>
          <a:p>
            <a:r>
              <a:rPr lang="en-US"/>
              <a:t>OMOP CDM Database Support</a:t>
            </a:r>
          </a:p>
        </p:txBody>
      </p:sp>
      <p:sp>
        <p:nvSpPr>
          <p:cNvPr id="3" name="Content Placeholder 2">
            <a:extLst>
              <a:ext uri="{FF2B5EF4-FFF2-40B4-BE49-F238E27FC236}">
                <a16:creationId xmlns:a16="http://schemas.microsoft.com/office/drawing/2014/main" id="{44693752-2581-866F-3231-D0C15AC67CBB}"/>
              </a:ext>
            </a:extLst>
          </p:cNvPr>
          <p:cNvSpPr>
            <a:spLocks noGrp="1"/>
          </p:cNvSpPr>
          <p:nvPr>
            <p:ph idx="1"/>
          </p:nvPr>
        </p:nvSpPr>
        <p:spPr>
          <a:xfrm>
            <a:off x="220017" y="1395715"/>
            <a:ext cx="4580019" cy="4906963"/>
          </a:xfrm>
        </p:spPr>
        <p:txBody>
          <a:bodyPr>
            <a:normAutofit fontScale="85000" lnSpcReduction="20000"/>
          </a:bodyPr>
          <a:lstStyle/>
          <a:p>
            <a:r>
              <a:rPr lang="en-US"/>
              <a:t>Amazon Redshift, </a:t>
            </a:r>
          </a:p>
          <a:p>
            <a:r>
              <a:rPr lang="en-US"/>
              <a:t>Azure </a:t>
            </a:r>
            <a:r>
              <a:rPr lang="en-US" err="1"/>
              <a:t>DataBricks</a:t>
            </a:r>
            <a:endParaRPr lang="en-US"/>
          </a:p>
          <a:p>
            <a:r>
              <a:rPr lang="en-US"/>
              <a:t>Azure Synapse</a:t>
            </a:r>
          </a:p>
          <a:p>
            <a:r>
              <a:rPr lang="en-US" err="1"/>
              <a:t>DuckDB</a:t>
            </a:r>
            <a:endParaRPr lang="en-US"/>
          </a:p>
          <a:p>
            <a:r>
              <a:rPr lang="en-US"/>
              <a:t>Google </a:t>
            </a:r>
            <a:r>
              <a:rPr lang="en-US" err="1"/>
              <a:t>BigQuery</a:t>
            </a:r>
            <a:endParaRPr lang="en-US"/>
          </a:p>
          <a:p>
            <a:r>
              <a:rPr lang="en-US"/>
              <a:t>InterSystems IRIS</a:t>
            </a:r>
          </a:p>
          <a:p>
            <a:r>
              <a:rPr lang="en-US"/>
              <a:t>Microsoft SQL Server</a:t>
            </a:r>
          </a:p>
          <a:p>
            <a:r>
              <a:rPr lang="en-US"/>
              <a:t>Oracle</a:t>
            </a:r>
          </a:p>
          <a:p>
            <a:r>
              <a:rPr lang="en-US"/>
              <a:t>PostgreSQL</a:t>
            </a:r>
          </a:p>
          <a:p>
            <a:r>
              <a:rPr lang="en-US"/>
              <a:t>Snowflake</a:t>
            </a:r>
          </a:p>
          <a:p>
            <a:r>
              <a:rPr lang="en-US"/>
              <a:t>SQLite</a:t>
            </a:r>
          </a:p>
        </p:txBody>
      </p:sp>
      <p:pic>
        <p:nvPicPr>
          <p:cNvPr id="1032" name="Picture 8" descr="Databricks">
            <a:extLst>
              <a:ext uri="{FF2B5EF4-FFF2-40B4-BE49-F238E27FC236}">
                <a16:creationId xmlns:a16="http://schemas.microsoft.com/office/drawing/2014/main" id="{46132397-4E09-B555-9A99-1C29EB004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111" y="1441742"/>
            <a:ext cx="2772648" cy="3837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 Synapse Analytics, Synapse basic , AzureSynapse">
            <a:extLst>
              <a:ext uri="{FF2B5EF4-FFF2-40B4-BE49-F238E27FC236}">
                <a16:creationId xmlns:a16="http://schemas.microsoft.com/office/drawing/2014/main" id="{F9969433-A748-3958-6E13-F13F720D2F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35"/>
          <a:stretch/>
        </p:blipFill>
        <p:spPr bwMode="auto">
          <a:xfrm>
            <a:off x="9605583" y="1100476"/>
            <a:ext cx="2101267" cy="11322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iscovering DuckDB Use Cases via GitHub – DuckDB">
            <a:extLst>
              <a:ext uri="{FF2B5EF4-FFF2-40B4-BE49-F238E27FC236}">
                <a16:creationId xmlns:a16="http://schemas.microsoft.com/office/drawing/2014/main" id="{F1282802-FDF8-1C83-0FBC-079E1E84B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763" y="2349657"/>
            <a:ext cx="2101266" cy="59893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What is Google BigQuery Sandbox?: A Beginner's Guide | Airbyte">
            <a:extLst>
              <a:ext uri="{FF2B5EF4-FFF2-40B4-BE49-F238E27FC236}">
                <a16:creationId xmlns:a16="http://schemas.microsoft.com/office/drawing/2014/main" id="{C626D8C2-6F60-C5BD-0675-B6E245663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8948" y="2120534"/>
            <a:ext cx="2598821" cy="88826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nterSystems IRIS | InterSystems Developer Community">
            <a:extLst>
              <a:ext uri="{FF2B5EF4-FFF2-40B4-BE49-F238E27FC236}">
                <a16:creationId xmlns:a16="http://schemas.microsoft.com/office/drawing/2014/main" id="{D54262FD-0FEE-A135-F65C-706B0232FD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3049" y="3175666"/>
            <a:ext cx="3257299" cy="91367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Toric + Microsoft SQL | Data Integration">
            <a:extLst>
              <a:ext uri="{FF2B5EF4-FFF2-40B4-BE49-F238E27FC236}">
                <a16:creationId xmlns:a16="http://schemas.microsoft.com/office/drawing/2014/main" id="{C8D3511B-4E69-39FF-E1B8-903935A339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6435" y="3262866"/>
            <a:ext cx="2494551" cy="73927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Oracle - Windesheim Technology Radar">
            <a:extLst>
              <a:ext uri="{FF2B5EF4-FFF2-40B4-BE49-F238E27FC236}">
                <a16:creationId xmlns:a16="http://schemas.microsoft.com/office/drawing/2014/main" id="{E91546D0-D9CE-51CF-8907-902AFB0A4B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6698" y="4121828"/>
            <a:ext cx="2037347" cy="114600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A Brief Guide to the PostgreSQL CLI | by Kasper Junge | Medium">
            <a:extLst>
              <a:ext uri="{FF2B5EF4-FFF2-40B4-BE49-F238E27FC236}">
                <a16:creationId xmlns:a16="http://schemas.microsoft.com/office/drawing/2014/main" id="{F1E42B8E-6E77-DD7E-C0DC-1B690134C4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9973" y="4171450"/>
            <a:ext cx="1998742" cy="91745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What's So Special About Snowflake Data Warehouse? | by Manoj Agrawal |  Medium">
            <a:extLst>
              <a:ext uri="{FF2B5EF4-FFF2-40B4-BE49-F238E27FC236}">
                <a16:creationId xmlns:a16="http://schemas.microsoft.com/office/drawing/2014/main" id="{D6F73DCD-968C-9377-18E3-F9E7000D3D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7212" y="5127417"/>
            <a:ext cx="2669954" cy="1403689"/>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E420D2FB-6EA7-D65F-7C2E-CD069C6C83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9441" y="4694832"/>
            <a:ext cx="1728537" cy="1728537"/>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Toric + Amazon Redshift | Data Integration">
            <a:extLst>
              <a:ext uri="{FF2B5EF4-FFF2-40B4-BE49-F238E27FC236}">
                <a16:creationId xmlns:a16="http://schemas.microsoft.com/office/drawing/2014/main" id="{20E2A993-8EB4-7372-A757-487D7ECF21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33722" y="1091589"/>
            <a:ext cx="2290823" cy="1146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3385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9091F-E749-4C05-BA26-DBA291A1127C}"/>
              </a:ext>
            </a:extLst>
          </p:cNvPr>
          <p:cNvSpPr>
            <a:spLocks noGrp="1"/>
          </p:cNvSpPr>
          <p:nvPr>
            <p:ph type="title"/>
          </p:nvPr>
        </p:nvSpPr>
        <p:spPr/>
        <p:txBody>
          <a:bodyPr/>
          <a:lstStyle/>
          <a:p>
            <a:r>
              <a:rPr lang="en-US"/>
              <a:t>Even more when counts are 0</a:t>
            </a:r>
          </a:p>
        </p:txBody>
      </p:sp>
      <p:pic>
        <p:nvPicPr>
          <p:cNvPr id="6" name="Content Placeholder 5">
            <a:extLst>
              <a:ext uri="{FF2B5EF4-FFF2-40B4-BE49-F238E27FC236}">
                <a16:creationId xmlns:a16="http://schemas.microsoft.com/office/drawing/2014/main" id="{528F150F-E24F-4EB8-AAF0-4DE56A8372AF}"/>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0" y="1981200"/>
            <a:ext cx="6645272" cy="3322638"/>
          </a:xfrm>
        </p:spPr>
      </p:pic>
      <p:sp>
        <p:nvSpPr>
          <p:cNvPr id="4" name="Slide Number Placeholder 3">
            <a:extLst>
              <a:ext uri="{FF2B5EF4-FFF2-40B4-BE49-F238E27FC236}">
                <a16:creationId xmlns:a16="http://schemas.microsoft.com/office/drawing/2014/main" id="{86FDCF9C-F42B-4A20-A2C0-E408D9F03B5F}"/>
              </a:ext>
            </a:extLst>
          </p:cNvPr>
          <p:cNvSpPr>
            <a:spLocks noGrp="1"/>
          </p:cNvSpPr>
          <p:nvPr>
            <p:ph type="sldNum" sz="quarter" idx="4"/>
          </p:nvPr>
        </p:nvSpPr>
        <p:spPr/>
        <p:txBody>
          <a:bodyPr/>
          <a:lstStyle/>
          <a:p>
            <a:fld id="{444583ED-F364-40B3-B25B-483B5033DFA3}" type="slidenum">
              <a:rPr lang="en-US" smtClean="0"/>
              <a:pPr/>
              <a:t>60</a:t>
            </a:fld>
            <a:endParaRPr lang="en-US"/>
          </a:p>
        </p:txBody>
      </p:sp>
      <p:graphicFrame>
        <p:nvGraphicFramePr>
          <p:cNvPr id="8" name="Table 7">
            <a:extLst>
              <a:ext uri="{FF2B5EF4-FFF2-40B4-BE49-F238E27FC236}">
                <a16:creationId xmlns:a16="http://schemas.microsoft.com/office/drawing/2014/main" id="{F8AE251E-6C00-41FC-B91F-8B32EDBCCE8E}"/>
              </a:ext>
            </a:extLst>
          </p:cNvPr>
          <p:cNvGraphicFramePr>
            <a:graphicFrameLocks noGrp="1"/>
          </p:cNvGraphicFramePr>
          <p:nvPr/>
        </p:nvGraphicFramePr>
        <p:xfrm>
          <a:off x="7315200" y="2521978"/>
          <a:ext cx="3896870" cy="1112520"/>
        </p:xfrm>
        <a:graphic>
          <a:graphicData uri="http://schemas.openxmlformats.org/drawingml/2006/table">
            <a:tbl>
              <a:tblPr firstRow="1">
                <a:tableStyleId>{9D7B26C5-4107-4FEC-AEDC-1716B250A1EF}</a:tableStyleId>
              </a:tblPr>
              <a:tblGrid>
                <a:gridCol w="1347026">
                  <a:extLst>
                    <a:ext uri="{9D8B030D-6E8A-4147-A177-3AD203B41FA5}">
                      <a16:colId xmlns:a16="http://schemas.microsoft.com/office/drawing/2014/main" val="1466577276"/>
                    </a:ext>
                  </a:extLst>
                </a:gridCol>
                <a:gridCol w="1025843">
                  <a:extLst>
                    <a:ext uri="{9D8B030D-6E8A-4147-A177-3AD203B41FA5}">
                      <a16:colId xmlns:a16="http://schemas.microsoft.com/office/drawing/2014/main" val="2699068713"/>
                    </a:ext>
                  </a:extLst>
                </a:gridCol>
                <a:gridCol w="1524001">
                  <a:extLst>
                    <a:ext uri="{9D8B030D-6E8A-4147-A177-3AD203B41FA5}">
                      <a16:colId xmlns:a16="http://schemas.microsoft.com/office/drawing/2014/main" val="3165603360"/>
                    </a:ext>
                  </a:extLst>
                </a:gridCol>
              </a:tblGrid>
              <a:tr h="370840">
                <a:tc>
                  <a:txBody>
                    <a:bodyPr/>
                    <a:lstStyle/>
                    <a:p>
                      <a:endParaRPr lang="en-US"/>
                    </a:p>
                  </a:txBody>
                  <a:tcPr/>
                </a:tc>
                <a:tc>
                  <a:txBody>
                    <a:bodyPr/>
                    <a:lstStyle/>
                    <a:p>
                      <a:pPr algn="r"/>
                      <a:r>
                        <a:rPr lang="en-US"/>
                        <a:t>Subjects</a:t>
                      </a:r>
                    </a:p>
                  </a:txBody>
                  <a:tcPr/>
                </a:tc>
                <a:tc>
                  <a:txBody>
                    <a:bodyPr/>
                    <a:lstStyle/>
                    <a:p>
                      <a:pPr algn="r"/>
                      <a:r>
                        <a:rPr lang="en-US"/>
                        <a:t>Outcomes</a:t>
                      </a:r>
                    </a:p>
                  </a:txBody>
                  <a:tcPr/>
                </a:tc>
                <a:extLst>
                  <a:ext uri="{0D108BD9-81ED-4DB2-BD59-A6C34878D82A}">
                    <a16:rowId xmlns:a16="http://schemas.microsoft.com/office/drawing/2014/main" val="3189979691"/>
                  </a:ext>
                </a:extLst>
              </a:tr>
              <a:tr h="370840">
                <a:tc>
                  <a:txBody>
                    <a:bodyPr/>
                    <a:lstStyle/>
                    <a:p>
                      <a:r>
                        <a:rPr lang="en-US"/>
                        <a:t>Target</a:t>
                      </a:r>
                    </a:p>
                  </a:txBody>
                  <a:tcPr/>
                </a:tc>
                <a:tc>
                  <a:txBody>
                    <a:bodyPr/>
                    <a:lstStyle/>
                    <a:p>
                      <a:pPr algn="r"/>
                      <a:r>
                        <a:rPr lang="en-US"/>
                        <a:t>2,834</a:t>
                      </a:r>
                    </a:p>
                  </a:txBody>
                  <a:tcPr/>
                </a:tc>
                <a:tc>
                  <a:txBody>
                    <a:bodyPr/>
                    <a:lstStyle/>
                    <a:p>
                      <a:pPr algn="r"/>
                      <a:r>
                        <a:rPr lang="en-US"/>
                        <a:t>0</a:t>
                      </a:r>
                    </a:p>
                  </a:txBody>
                  <a:tcPr/>
                </a:tc>
                <a:extLst>
                  <a:ext uri="{0D108BD9-81ED-4DB2-BD59-A6C34878D82A}">
                    <a16:rowId xmlns:a16="http://schemas.microsoft.com/office/drawing/2014/main" val="4208455988"/>
                  </a:ext>
                </a:extLst>
              </a:tr>
              <a:tr h="370840">
                <a:tc>
                  <a:txBody>
                    <a:bodyPr/>
                    <a:lstStyle/>
                    <a:p>
                      <a:r>
                        <a:rPr lang="en-US"/>
                        <a:t>Comparator</a:t>
                      </a:r>
                    </a:p>
                  </a:txBody>
                  <a:tcPr/>
                </a:tc>
                <a:tc>
                  <a:txBody>
                    <a:bodyPr/>
                    <a:lstStyle/>
                    <a:p>
                      <a:pPr algn="r"/>
                      <a:r>
                        <a:rPr lang="en-US"/>
                        <a:t>15,168</a:t>
                      </a:r>
                    </a:p>
                  </a:txBody>
                  <a:tcPr/>
                </a:tc>
                <a:tc>
                  <a:txBody>
                    <a:bodyPr/>
                    <a:lstStyle/>
                    <a:p>
                      <a:pPr algn="r"/>
                      <a:r>
                        <a:rPr lang="en-US"/>
                        <a:t>10</a:t>
                      </a:r>
                    </a:p>
                  </a:txBody>
                  <a:tcPr/>
                </a:tc>
                <a:extLst>
                  <a:ext uri="{0D108BD9-81ED-4DB2-BD59-A6C34878D82A}">
                    <a16:rowId xmlns:a16="http://schemas.microsoft.com/office/drawing/2014/main" val="204534412"/>
                  </a:ext>
                </a:extLst>
              </a:tr>
            </a:tbl>
          </a:graphicData>
        </a:graphic>
      </p:graphicFrame>
      <p:sp>
        <p:nvSpPr>
          <p:cNvPr id="3" name="TextBox 2">
            <a:extLst>
              <a:ext uri="{FF2B5EF4-FFF2-40B4-BE49-F238E27FC236}">
                <a16:creationId xmlns:a16="http://schemas.microsoft.com/office/drawing/2014/main" id="{5340A021-0161-B9E8-7867-FDCFDA5BB685}"/>
              </a:ext>
            </a:extLst>
          </p:cNvPr>
          <p:cNvSpPr txBox="1"/>
          <p:nvPr/>
        </p:nvSpPr>
        <p:spPr>
          <a:xfrm>
            <a:off x="8238354" y="5969656"/>
            <a:ext cx="3953646" cy="523220"/>
          </a:xfrm>
          <a:prstGeom prst="rect">
            <a:avLst/>
          </a:prstGeom>
          <a:noFill/>
        </p:spPr>
        <p:txBody>
          <a:bodyPr wrap="none" rtlCol="0">
            <a:spAutoFit/>
          </a:bodyPr>
          <a:lstStyle/>
          <a:p>
            <a:r>
              <a:rPr lang="en-US" sz="2800">
                <a:solidFill>
                  <a:schemeClr val="tx1">
                    <a:lumMod val="50000"/>
                    <a:lumOff val="50000"/>
                  </a:schemeClr>
                </a:solidFill>
              </a:rPr>
              <a:t>* Real data, no simulation</a:t>
            </a:r>
          </a:p>
        </p:txBody>
      </p:sp>
    </p:spTree>
    <p:custDataLst>
      <p:tags r:id="rId1"/>
    </p:custDataLst>
    <p:extLst>
      <p:ext uri="{BB962C8B-B14F-4D97-AF65-F5344CB8AC3E}">
        <p14:creationId xmlns:p14="http://schemas.microsoft.com/office/powerpoint/2010/main" val="3267844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2474-CD0E-4D61-BEAA-603ED1036B26}"/>
              </a:ext>
            </a:extLst>
          </p:cNvPr>
          <p:cNvSpPr>
            <a:spLocks noGrp="1"/>
          </p:cNvSpPr>
          <p:nvPr>
            <p:ph type="title"/>
          </p:nvPr>
        </p:nvSpPr>
        <p:spPr>
          <a:xfrm>
            <a:off x="1250382" y="152400"/>
            <a:ext cx="10332018" cy="838200"/>
          </a:xfrm>
        </p:spPr>
        <p:txBody>
          <a:bodyPr/>
          <a:lstStyle/>
          <a:p>
            <a:r>
              <a:rPr lang="en-US"/>
              <a:t>Solution</a:t>
            </a:r>
          </a:p>
        </p:txBody>
      </p:sp>
      <p:sp>
        <p:nvSpPr>
          <p:cNvPr id="3" name="Content Placeholder 2">
            <a:extLst>
              <a:ext uri="{FF2B5EF4-FFF2-40B4-BE49-F238E27FC236}">
                <a16:creationId xmlns:a16="http://schemas.microsoft.com/office/drawing/2014/main" id="{E7FFF0D3-9114-45EF-A619-4EB99E07CCD4}"/>
              </a:ext>
            </a:extLst>
          </p:cNvPr>
          <p:cNvSpPr>
            <a:spLocks noGrp="1"/>
          </p:cNvSpPr>
          <p:nvPr>
            <p:ph idx="1"/>
          </p:nvPr>
        </p:nvSpPr>
        <p:spPr>
          <a:xfrm>
            <a:off x="609600" y="1219202"/>
            <a:ext cx="10668000" cy="2362198"/>
          </a:xfrm>
        </p:spPr>
        <p:txBody>
          <a:bodyPr>
            <a:normAutofit/>
          </a:bodyPr>
          <a:lstStyle/>
          <a:p>
            <a:pPr marL="0" indent="0">
              <a:buNone/>
            </a:pPr>
            <a:r>
              <a:rPr lang="en-US" sz="2800"/>
              <a:t>Data sites share actual shape of likelihood, instead of just the hazard ratio + confidence interval</a:t>
            </a:r>
          </a:p>
        </p:txBody>
      </p:sp>
      <p:sp>
        <p:nvSpPr>
          <p:cNvPr id="4" name="Slide Number Placeholder 3">
            <a:extLst>
              <a:ext uri="{FF2B5EF4-FFF2-40B4-BE49-F238E27FC236}">
                <a16:creationId xmlns:a16="http://schemas.microsoft.com/office/drawing/2014/main" id="{90CA5FAB-85BF-4172-BDFC-4EEBF49C0FC6}"/>
              </a:ext>
            </a:extLst>
          </p:cNvPr>
          <p:cNvSpPr>
            <a:spLocks noGrp="1"/>
          </p:cNvSpPr>
          <p:nvPr>
            <p:ph type="sldNum" sz="quarter" idx="4"/>
          </p:nvPr>
        </p:nvSpPr>
        <p:spPr/>
        <p:txBody>
          <a:bodyPr/>
          <a:lstStyle/>
          <a:p>
            <a:fld id="{444583ED-F364-40B3-B25B-483B5033DFA3}" type="slidenum">
              <a:rPr lang="en-US" smtClean="0"/>
              <a:pPr/>
              <a:t>61</a:t>
            </a:fld>
            <a:endParaRPr lang="en-US"/>
          </a:p>
        </p:txBody>
      </p:sp>
      <p:pic>
        <p:nvPicPr>
          <p:cNvPr id="5" name="Picture 4">
            <a:extLst>
              <a:ext uri="{FF2B5EF4-FFF2-40B4-BE49-F238E27FC236}">
                <a16:creationId xmlns:a16="http://schemas.microsoft.com/office/drawing/2014/main" id="{F7147260-6C66-6D0A-4172-E73C7434EB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10200" y="3356919"/>
            <a:ext cx="5936141" cy="349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693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2474-CD0E-4D61-BEAA-603ED1036B26}"/>
              </a:ext>
            </a:extLst>
          </p:cNvPr>
          <p:cNvSpPr>
            <a:spLocks noGrp="1"/>
          </p:cNvSpPr>
          <p:nvPr>
            <p:ph type="title"/>
          </p:nvPr>
        </p:nvSpPr>
        <p:spPr/>
        <p:txBody>
          <a:bodyPr/>
          <a:lstStyle/>
          <a:p>
            <a:r>
              <a:rPr lang="en-US"/>
              <a:t>Solution</a:t>
            </a:r>
          </a:p>
        </p:txBody>
      </p:sp>
      <p:sp>
        <p:nvSpPr>
          <p:cNvPr id="3" name="Content Placeholder 2">
            <a:extLst>
              <a:ext uri="{FF2B5EF4-FFF2-40B4-BE49-F238E27FC236}">
                <a16:creationId xmlns:a16="http://schemas.microsoft.com/office/drawing/2014/main" id="{E7FFF0D3-9114-45EF-A619-4EB99E07CCD4}"/>
              </a:ext>
            </a:extLst>
          </p:cNvPr>
          <p:cNvSpPr>
            <a:spLocks noGrp="1"/>
          </p:cNvSpPr>
          <p:nvPr>
            <p:ph idx="1"/>
          </p:nvPr>
        </p:nvSpPr>
        <p:spPr>
          <a:xfrm>
            <a:off x="609600" y="1800998"/>
            <a:ext cx="5231354" cy="2133600"/>
          </a:xfrm>
        </p:spPr>
        <p:txBody>
          <a:bodyPr>
            <a:normAutofit/>
          </a:bodyPr>
          <a:lstStyle/>
          <a:p>
            <a:pPr marL="0" indent="0">
              <a:buNone/>
            </a:pPr>
            <a:endParaRPr lang="en-US" sz="2800"/>
          </a:p>
          <a:p>
            <a:pPr marL="0" indent="0">
              <a:buNone/>
            </a:pPr>
            <a:r>
              <a:rPr lang="en-US" sz="2800"/>
              <a:t>Current best-practice:</a:t>
            </a:r>
          </a:p>
          <a:p>
            <a:pPr marL="0" indent="0">
              <a:buNone/>
            </a:pPr>
            <a:r>
              <a:rPr lang="en-US" sz="2800"/>
              <a:t>- Adaptive grid</a:t>
            </a:r>
          </a:p>
        </p:txBody>
      </p:sp>
      <p:sp>
        <p:nvSpPr>
          <p:cNvPr id="4" name="Slide Number Placeholder 3">
            <a:extLst>
              <a:ext uri="{FF2B5EF4-FFF2-40B4-BE49-F238E27FC236}">
                <a16:creationId xmlns:a16="http://schemas.microsoft.com/office/drawing/2014/main" id="{90CA5FAB-85BF-4172-BDFC-4EEBF49C0FC6}"/>
              </a:ext>
            </a:extLst>
          </p:cNvPr>
          <p:cNvSpPr>
            <a:spLocks noGrp="1"/>
          </p:cNvSpPr>
          <p:nvPr>
            <p:ph type="sldNum" sz="quarter" idx="4"/>
          </p:nvPr>
        </p:nvSpPr>
        <p:spPr/>
        <p:txBody>
          <a:bodyPr/>
          <a:lstStyle/>
          <a:p>
            <a:fld id="{444583ED-F364-40B3-B25B-483B5033DFA3}" type="slidenum">
              <a:rPr lang="en-US" smtClean="0"/>
              <a:pPr/>
              <a:t>62</a:t>
            </a:fld>
            <a:endParaRPr lang="en-US"/>
          </a:p>
        </p:txBody>
      </p:sp>
      <p:pic>
        <p:nvPicPr>
          <p:cNvPr id="24" name="Picture 23" descr="Chart, histogram&#10;&#10;Description automatically generated">
            <a:extLst>
              <a:ext uri="{FF2B5EF4-FFF2-40B4-BE49-F238E27FC236}">
                <a16:creationId xmlns:a16="http://schemas.microsoft.com/office/drawing/2014/main" id="{0FE5723B-497C-BDBC-3739-C21D5C824C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0" y="2514600"/>
            <a:ext cx="7315201" cy="3657600"/>
          </a:xfrm>
          <a:prstGeom prst="rect">
            <a:avLst/>
          </a:prstGeom>
        </p:spPr>
      </p:pic>
      <p:sp>
        <p:nvSpPr>
          <p:cNvPr id="25" name="Content Placeholder 2">
            <a:extLst>
              <a:ext uri="{FF2B5EF4-FFF2-40B4-BE49-F238E27FC236}">
                <a16:creationId xmlns:a16="http://schemas.microsoft.com/office/drawing/2014/main" id="{F2921F69-5CB0-782B-9916-CF630D95E3B1}"/>
              </a:ext>
            </a:extLst>
          </p:cNvPr>
          <p:cNvSpPr txBox="1">
            <a:spLocks/>
          </p:cNvSpPr>
          <p:nvPr/>
        </p:nvSpPr>
        <p:spPr>
          <a:xfrm>
            <a:off x="609600" y="1219202"/>
            <a:ext cx="10668000" cy="11429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a:t>Data sites share actual shape of likelihood, instead of just the hazard ratio + confidence interval</a:t>
            </a:r>
          </a:p>
        </p:txBody>
      </p:sp>
    </p:spTree>
    <p:custDataLst>
      <p:tags r:id="rId1"/>
    </p:custDataLst>
    <p:extLst>
      <p:ext uri="{BB962C8B-B14F-4D97-AF65-F5344CB8AC3E}">
        <p14:creationId xmlns:p14="http://schemas.microsoft.com/office/powerpoint/2010/main" val="1314846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2474-CD0E-4D61-BEAA-603ED1036B26}"/>
              </a:ext>
            </a:extLst>
          </p:cNvPr>
          <p:cNvSpPr>
            <a:spLocks noGrp="1"/>
          </p:cNvSpPr>
          <p:nvPr>
            <p:ph type="title"/>
          </p:nvPr>
        </p:nvSpPr>
        <p:spPr/>
        <p:txBody>
          <a:bodyPr/>
          <a:lstStyle/>
          <a:p>
            <a:r>
              <a:rPr lang="en-US"/>
              <a:t>Distributed Research Network</a:t>
            </a:r>
          </a:p>
        </p:txBody>
      </p:sp>
      <p:sp>
        <p:nvSpPr>
          <p:cNvPr id="3" name="Content Placeholder 2">
            <a:extLst>
              <a:ext uri="{FF2B5EF4-FFF2-40B4-BE49-F238E27FC236}">
                <a16:creationId xmlns:a16="http://schemas.microsoft.com/office/drawing/2014/main" id="{E7FFF0D3-9114-45EF-A619-4EB99E07CCD4}"/>
              </a:ext>
            </a:extLst>
          </p:cNvPr>
          <p:cNvSpPr>
            <a:spLocks noGrp="1"/>
          </p:cNvSpPr>
          <p:nvPr>
            <p:ph idx="1"/>
          </p:nvPr>
        </p:nvSpPr>
        <p:spPr>
          <a:xfrm>
            <a:off x="609599" y="1219202"/>
            <a:ext cx="5631591" cy="4952998"/>
          </a:xfrm>
        </p:spPr>
        <p:txBody>
          <a:bodyPr>
            <a:normAutofit/>
          </a:bodyPr>
          <a:lstStyle/>
          <a:p>
            <a:r>
              <a:rPr lang="en-US" sz="2800"/>
              <a:t>Data sites share shape of likelihood</a:t>
            </a:r>
          </a:p>
        </p:txBody>
      </p:sp>
      <p:sp>
        <p:nvSpPr>
          <p:cNvPr id="4" name="Slide Number Placeholder 3">
            <a:extLst>
              <a:ext uri="{FF2B5EF4-FFF2-40B4-BE49-F238E27FC236}">
                <a16:creationId xmlns:a16="http://schemas.microsoft.com/office/drawing/2014/main" id="{90CA5FAB-85BF-4172-BDFC-4EEBF49C0FC6}"/>
              </a:ext>
            </a:extLst>
          </p:cNvPr>
          <p:cNvSpPr>
            <a:spLocks noGrp="1"/>
          </p:cNvSpPr>
          <p:nvPr>
            <p:ph type="sldNum" sz="quarter" idx="4"/>
          </p:nvPr>
        </p:nvSpPr>
        <p:spPr/>
        <p:txBody>
          <a:bodyPr/>
          <a:lstStyle/>
          <a:p>
            <a:fld id="{444583ED-F364-40B3-B25B-483B5033DFA3}" type="slidenum">
              <a:rPr lang="en-US" smtClean="0"/>
              <a:pPr/>
              <a:t>63</a:t>
            </a:fld>
            <a:endParaRPr lang="en-US"/>
          </a:p>
        </p:txBody>
      </p:sp>
      <p:pic>
        <p:nvPicPr>
          <p:cNvPr id="5" name="Graphic 4">
            <a:extLst>
              <a:ext uri="{FF2B5EF4-FFF2-40B4-BE49-F238E27FC236}">
                <a16:creationId xmlns:a16="http://schemas.microsoft.com/office/drawing/2014/main" id="{15D120AF-2436-4343-9326-6EB38B02557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15664" y="1765541"/>
            <a:ext cx="304800" cy="304800"/>
          </a:xfrm>
          <a:prstGeom prst="rect">
            <a:avLst/>
          </a:prstGeom>
        </p:spPr>
      </p:pic>
      <p:pic>
        <p:nvPicPr>
          <p:cNvPr id="6" name="Graphic 5">
            <a:extLst>
              <a:ext uri="{FF2B5EF4-FFF2-40B4-BE49-F238E27FC236}">
                <a16:creationId xmlns:a16="http://schemas.microsoft.com/office/drawing/2014/main" id="{50FEE92A-D78B-4A8A-AB56-9BC72BD0940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43656" y="4198673"/>
            <a:ext cx="286337" cy="254522"/>
          </a:xfrm>
          <a:prstGeom prst="rect">
            <a:avLst/>
          </a:prstGeom>
        </p:spPr>
      </p:pic>
      <p:sp>
        <p:nvSpPr>
          <p:cNvPr id="7" name="Rectangle: Rounded Corners 6">
            <a:extLst>
              <a:ext uri="{FF2B5EF4-FFF2-40B4-BE49-F238E27FC236}">
                <a16:creationId xmlns:a16="http://schemas.microsoft.com/office/drawing/2014/main" id="{B18D821B-2C70-48CC-9842-7EDE00491688}"/>
              </a:ext>
            </a:extLst>
          </p:cNvPr>
          <p:cNvSpPr/>
          <p:nvPr/>
        </p:nvSpPr>
        <p:spPr>
          <a:xfrm>
            <a:off x="6663264" y="2120473"/>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6825791-7899-4A88-9655-EBCCE7BC2476}"/>
              </a:ext>
            </a:extLst>
          </p:cNvPr>
          <p:cNvSpPr txBox="1"/>
          <p:nvPr/>
        </p:nvSpPr>
        <p:spPr>
          <a:xfrm>
            <a:off x="7106427" y="1707710"/>
            <a:ext cx="896271" cy="461665"/>
          </a:xfrm>
          <a:prstGeom prst="rect">
            <a:avLst/>
          </a:prstGeom>
          <a:noFill/>
        </p:spPr>
        <p:txBody>
          <a:bodyPr wrap="none" rtlCol="0">
            <a:spAutoFit/>
          </a:bodyPr>
          <a:lstStyle/>
          <a:p>
            <a:r>
              <a:rPr lang="en-US" sz="2400">
                <a:solidFill>
                  <a:srgbClr val="1B6583"/>
                </a:solidFill>
              </a:rPr>
              <a:t>Site A</a:t>
            </a:r>
          </a:p>
        </p:txBody>
      </p:sp>
      <p:sp>
        <p:nvSpPr>
          <p:cNvPr id="9" name="Flowchart: Magnetic Disk 8">
            <a:extLst>
              <a:ext uri="{FF2B5EF4-FFF2-40B4-BE49-F238E27FC236}">
                <a16:creationId xmlns:a16="http://schemas.microsoft.com/office/drawing/2014/main" id="{4449CB7D-FED0-4D73-B076-FAE2F53F7269}"/>
              </a:ext>
            </a:extLst>
          </p:cNvPr>
          <p:cNvSpPr/>
          <p:nvPr/>
        </p:nvSpPr>
        <p:spPr>
          <a:xfrm>
            <a:off x="6736415" y="2233222"/>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10" name="Rectangle: Rounded Corners 9">
            <a:extLst>
              <a:ext uri="{FF2B5EF4-FFF2-40B4-BE49-F238E27FC236}">
                <a16:creationId xmlns:a16="http://schemas.microsoft.com/office/drawing/2014/main" id="{0A1A6956-248D-4DE7-B587-AF738E815292}"/>
              </a:ext>
            </a:extLst>
          </p:cNvPr>
          <p:cNvSpPr/>
          <p:nvPr/>
        </p:nvSpPr>
        <p:spPr>
          <a:xfrm>
            <a:off x="6661259"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78F226-0C70-4C1B-ABCA-1E0332EF501E}"/>
              </a:ext>
            </a:extLst>
          </p:cNvPr>
          <p:cNvSpPr txBox="1"/>
          <p:nvPr/>
        </p:nvSpPr>
        <p:spPr>
          <a:xfrm>
            <a:off x="7104422" y="4096806"/>
            <a:ext cx="896271" cy="461665"/>
          </a:xfrm>
          <a:prstGeom prst="rect">
            <a:avLst/>
          </a:prstGeom>
          <a:noFill/>
        </p:spPr>
        <p:txBody>
          <a:bodyPr wrap="none" rtlCol="0">
            <a:spAutoFit/>
          </a:bodyPr>
          <a:lstStyle/>
          <a:p>
            <a:r>
              <a:rPr lang="en-US" sz="2400">
                <a:solidFill>
                  <a:srgbClr val="1B6583"/>
                </a:solidFill>
              </a:rPr>
              <a:t>Site C</a:t>
            </a:r>
          </a:p>
        </p:txBody>
      </p:sp>
      <p:sp>
        <p:nvSpPr>
          <p:cNvPr id="12" name="Flowchart: Magnetic Disk 11">
            <a:extLst>
              <a:ext uri="{FF2B5EF4-FFF2-40B4-BE49-F238E27FC236}">
                <a16:creationId xmlns:a16="http://schemas.microsoft.com/office/drawing/2014/main" id="{40339BCB-9E31-4197-ADB5-3B04F452F4BB}"/>
              </a:ext>
            </a:extLst>
          </p:cNvPr>
          <p:cNvSpPr/>
          <p:nvPr/>
        </p:nvSpPr>
        <p:spPr>
          <a:xfrm>
            <a:off x="6734410"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3" name="Graphic 12">
            <a:extLst>
              <a:ext uri="{FF2B5EF4-FFF2-40B4-BE49-F238E27FC236}">
                <a16:creationId xmlns:a16="http://schemas.microsoft.com/office/drawing/2014/main" id="{91FC6C72-D5DF-4403-9102-8D6362CA13E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7107" y="4154637"/>
            <a:ext cx="304800" cy="304800"/>
          </a:xfrm>
          <a:prstGeom prst="rect">
            <a:avLst/>
          </a:prstGeom>
        </p:spPr>
      </p:pic>
      <p:sp>
        <p:nvSpPr>
          <p:cNvPr id="14" name="Rectangle: Rounded Corners 13">
            <a:extLst>
              <a:ext uri="{FF2B5EF4-FFF2-40B4-BE49-F238E27FC236}">
                <a16:creationId xmlns:a16="http://schemas.microsoft.com/office/drawing/2014/main" id="{24367B19-6F9E-42C5-9973-27DB5169FE05}"/>
              </a:ext>
            </a:extLst>
          </p:cNvPr>
          <p:cNvSpPr/>
          <p:nvPr/>
        </p:nvSpPr>
        <p:spPr>
          <a:xfrm>
            <a:off x="9684707" y="4509569"/>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AE9A8CA-AE91-46D4-8C60-169E2F63F136}"/>
              </a:ext>
            </a:extLst>
          </p:cNvPr>
          <p:cNvSpPr txBox="1"/>
          <p:nvPr/>
        </p:nvSpPr>
        <p:spPr>
          <a:xfrm>
            <a:off x="10127870" y="4096806"/>
            <a:ext cx="907493" cy="461665"/>
          </a:xfrm>
          <a:prstGeom prst="rect">
            <a:avLst/>
          </a:prstGeom>
          <a:noFill/>
        </p:spPr>
        <p:txBody>
          <a:bodyPr wrap="none" rtlCol="0">
            <a:spAutoFit/>
          </a:bodyPr>
          <a:lstStyle/>
          <a:p>
            <a:r>
              <a:rPr lang="en-US" sz="2400">
                <a:solidFill>
                  <a:srgbClr val="1B6583"/>
                </a:solidFill>
              </a:rPr>
              <a:t>Site D</a:t>
            </a:r>
          </a:p>
        </p:txBody>
      </p:sp>
      <p:sp>
        <p:nvSpPr>
          <p:cNvPr id="16" name="Flowchart: Magnetic Disk 15">
            <a:extLst>
              <a:ext uri="{FF2B5EF4-FFF2-40B4-BE49-F238E27FC236}">
                <a16:creationId xmlns:a16="http://schemas.microsoft.com/office/drawing/2014/main" id="{982222EA-450A-4B9D-81E3-24F9CCD33BCB}"/>
              </a:ext>
            </a:extLst>
          </p:cNvPr>
          <p:cNvSpPr/>
          <p:nvPr/>
        </p:nvSpPr>
        <p:spPr>
          <a:xfrm>
            <a:off x="9757858" y="4622318"/>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pic>
        <p:nvPicPr>
          <p:cNvPr id="17" name="Graphic 16">
            <a:extLst>
              <a:ext uri="{FF2B5EF4-FFF2-40B4-BE49-F238E27FC236}">
                <a16:creationId xmlns:a16="http://schemas.microsoft.com/office/drawing/2014/main" id="{23450AC1-368E-4D1C-8FE0-0AAA4ECF3EE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59797" y="1822704"/>
            <a:ext cx="286337" cy="254522"/>
          </a:xfrm>
          <a:prstGeom prst="rect">
            <a:avLst/>
          </a:prstGeom>
        </p:spPr>
      </p:pic>
      <p:sp>
        <p:nvSpPr>
          <p:cNvPr id="18" name="Rectangle: Rounded Corners 17">
            <a:extLst>
              <a:ext uri="{FF2B5EF4-FFF2-40B4-BE49-F238E27FC236}">
                <a16:creationId xmlns:a16="http://schemas.microsoft.com/office/drawing/2014/main" id="{10B4CE3E-FBBC-46B0-B8B9-BB6E37FA52F6}"/>
              </a:ext>
            </a:extLst>
          </p:cNvPr>
          <p:cNvSpPr/>
          <p:nvPr/>
        </p:nvSpPr>
        <p:spPr>
          <a:xfrm>
            <a:off x="9677400" y="2133600"/>
            <a:ext cx="1600200" cy="914400"/>
          </a:xfrm>
          <a:prstGeom prst="roundRect">
            <a:avLst/>
          </a:prstGeom>
          <a:solidFill>
            <a:schemeClr val="bg1"/>
          </a:solidFill>
          <a:ln>
            <a:solidFill>
              <a:srgbClr val="1B6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D379F18-3D0B-4660-BA9E-E0D53AA82AEC}"/>
              </a:ext>
            </a:extLst>
          </p:cNvPr>
          <p:cNvSpPr txBox="1"/>
          <p:nvPr/>
        </p:nvSpPr>
        <p:spPr>
          <a:xfrm>
            <a:off x="10120563" y="1720837"/>
            <a:ext cx="896271" cy="461665"/>
          </a:xfrm>
          <a:prstGeom prst="rect">
            <a:avLst/>
          </a:prstGeom>
          <a:noFill/>
        </p:spPr>
        <p:txBody>
          <a:bodyPr wrap="none" rtlCol="0">
            <a:spAutoFit/>
          </a:bodyPr>
          <a:lstStyle/>
          <a:p>
            <a:r>
              <a:rPr lang="en-US" sz="2400">
                <a:solidFill>
                  <a:srgbClr val="1B6583"/>
                </a:solidFill>
              </a:rPr>
              <a:t>Site B</a:t>
            </a:r>
          </a:p>
        </p:txBody>
      </p:sp>
      <p:sp>
        <p:nvSpPr>
          <p:cNvPr id="20" name="Flowchart: Magnetic Disk 19">
            <a:extLst>
              <a:ext uri="{FF2B5EF4-FFF2-40B4-BE49-F238E27FC236}">
                <a16:creationId xmlns:a16="http://schemas.microsoft.com/office/drawing/2014/main" id="{1F05FC6F-EC23-4055-9463-BBD68466F430}"/>
              </a:ext>
            </a:extLst>
          </p:cNvPr>
          <p:cNvSpPr/>
          <p:nvPr/>
        </p:nvSpPr>
        <p:spPr>
          <a:xfrm>
            <a:off x="9750551" y="2246349"/>
            <a:ext cx="838200" cy="685800"/>
          </a:xfrm>
          <a:prstGeom prst="flowChartMagneticDisk">
            <a:avLst/>
          </a:prstGeom>
          <a:solidFill>
            <a:srgbClr val="44AE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CDM</a:t>
            </a:r>
          </a:p>
        </p:txBody>
      </p:sp>
      <p:sp>
        <p:nvSpPr>
          <p:cNvPr id="21" name="Rectangle: Rounded Corners 20">
            <a:extLst>
              <a:ext uri="{FF2B5EF4-FFF2-40B4-BE49-F238E27FC236}">
                <a16:creationId xmlns:a16="http://schemas.microsoft.com/office/drawing/2014/main" id="{901BA07C-4549-4C70-8EDA-FEB8F37A97F9}"/>
              </a:ext>
            </a:extLst>
          </p:cNvPr>
          <p:cNvSpPr/>
          <p:nvPr/>
        </p:nvSpPr>
        <p:spPr>
          <a:xfrm>
            <a:off x="6400802" y="1676400"/>
            <a:ext cx="2015062" cy="1510873"/>
          </a:xfrm>
          <a:prstGeom prst="round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C185B2E-7135-40B7-A869-4273E9F929CC}"/>
              </a:ext>
            </a:extLst>
          </p:cNvPr>
          <p:cNvSpPr txBox="1"/>
          <p:nvPr/>
        </p:nvSpPr>
        <p:spPr>
          <a:xfrm>
            <a:off x="6400802" y="1265467"/>
            <a:ext cx="1494320" cy="461665"/>
          </a:xfrm>
          <a:prstGeom prst="rect">
            <a:avLst/>
          </a:prstGeom>
          <a:noFill/>
        </p:spPr>
        <p:txBody>
          <a:bodyPr wrap="none" rtlCol="0">
            <a:spAutoFit/>
          </a:bodyPr>
          <a:lstStyle/>
          <a:p>
            <a:r>
              <a:rPr lang="en-US" sz="2400">
                <a:solidFill>
                  <a:srgbClr val="ED7D31"/>
                </a:solidFill>
              </a:rPr>
              <a:t>Study lead</a:t>
            </a:r>
          </a:p>
        </p:txBody>
      </p:sp>
      <p:grpSp>
        <p:nvGrpSpPr>
          <p:cNvPr id="43" name="Group 42">
            <a:extLst>
              <a:ext uri="{FF2B5EF4-FFF2-40B4-BE49-F238E27FC236}">
                <a16:creationId xmlns:a16="http://schemas.microsoft.com/office/drawing/2014/main" id="{4772DDFE-3BB0-449F-B69B-4E97F63B3F8C}"/>
              </a:ext>
            </a:extLst>
          </p:cNvPr>
          <p:cNvGrpSpPr/>
          <p:nvPr/>
        </p:nvGrpSpPr>
        <p:grpSpPr>
          <a:xfrm>
            <a:off x="7590322" y="2412932"/>
            <a:ext cx="609600" cy="254000"/>
            <a:chOff x="1600200" y="4724400"/>
            <a:chExt cx="914400" cy="381000"/>
          </a:xfrm>
        </p:grpSpPr>
        <p:cxnSp>
          <p:nvCxnSpPr>
            <p:cNvPr id="28" name="Straight Connector 27">
              <a:extLst>
                <a:ext uri="{FF2B5EF4-FFF2-40B4-BE49-F238E27FC236}">
                  <a16:creationId xmlns:a16="http://schemas.microsoft.com/office/drawing/2014/main" id="{6A8C29C2-9161-448A-8F11-D51F0406187C}"/>
                </a:ext>
              </a:extLst>
            </p:cNvPr>
            <p:cNvCxnSpPr>
              <a:cxnSpLocks/>
            </p:cNvCxnSpPr>
            <p:nvPr/>
          </p:nvCxnSpPr>
          <p:spPr>
            <a:xfrm>
              <a:off x="1600200" y="5105400"/>
              <a:ext cx="914400"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8DC8B8E-6875-45BF-AF04-5BEE28D2E90C}"/>
                </a:ext>
              </a:extLst>
            </p:cNvPr>
            <p:cNvCxnSpPr>
              <a:cxnSpLocks/>
            </p:cNvCxnSpPr>
            <p:nvPr/>
          </p:nvCxnSpPr>
          <p:spPr>
            <a:xfrm>
              <a:off x="2057400" y="4724400"/>
              <a:ext cx="0" cy="381000"/>
            </a:xfrm>
            <a:prstGeom prst="line">
              <a:avLst/>
            </a:prstGeom>
          </p:spPr>
          <p:style>
            <a:lnRef idx="1">
              <a:schemeClr val="dk1"/>
            </a:lnRef>
            <a:fillRef idx="0">
              <a:schemeClr val="dk1"/>
            </a:fillRef>
            <a:effectRef idx="0">
              <a:schemeClr val="dk1"/>
            </a:effectRef>
            <a:fontRef idx="minor">
              <a:schemeClr val="tx1"/>
            </a:fontRef>
          </p:style>
        </p:cxnSp>
        <p:sp>
          <p:nvSpPr>
            <p:cNvPr id="34" name="Freeform: Shape 33">
              <a:extLst>
                <a:ext uri="{FF2B5EF4-FFF2-40B4-BE49-F238E27FC236}">
                  <a16:creationId xmlns:a16="http://schemas.microsoft.com/office/drawing/2014/main" id="{93881006-73F5-4DCB-BF0D-D77A4559004F}"/>
                </a:ext>
              </a:extLst>
            </p:cNvPr>
            <p:cNvSpPr/>
            <p:nvPr/>
          </p:nvSpPr>
          <p:spPr>
            <a:xfrm>
              <a:off x="1666374" y="4782534"/>
              <a:ext cx="776037" cy="318855"/>
            </a:xfrm>
            <a:custGeom>
              <a:avLst/>
              <a:gdLst>
                <a:gd name="connsiteX0" fmla="*/ 0 w 776037"/>
                <a:gd name="connsiteY0" fmla="*/ 306824 h 318855"/>
                <a:gd name="connsiteX1" fmla="*/ 385010 w 776037"/>
                <a:gd name="connsiteY1" fmla="*/ 19 h 318855"/>
                <a:gd name="connsiteX2" fmla="*/ 776037 w 776037"/>
                <a:gd name="connsiteY2" fmla="*/ 318855 h 318855"/>
              </a:gdLst>
              <a:ahLst/>
              <a:cxnLst>
                <a:cxn ang="0">
                  <a:pos x="connsiteX0" y="connsiteY0"/>
                </a:cxn>
                <a:cxn ang="0">
                  <a:pos x="connsiteX1" y="connsiteY1"/>
                </a:cxn>
                <a:cxn ang="0">
                  <a:pos x="connsiteX2" y="connsiteY2"/>
                </a:cxn>
              </a:cxnLst>
              <a:rect l="l" t="t" r="r" b="b"/>
              <a:pathLst>
                <a:path w="776037" h="318855">
                  <a:moveTo>
                    <a:pt x="0" y="306824"/>
                  </a:moveTo>
                  <a:cubicBezTo>
                    <a:pt x="127835" y="152419"/>
                    <a:pt x="255671" y="-1986"/>
                    <a:pt x="385010" y="19"/>
                  </a:cubicBezTo>
                  <a:cubicBezTo>
                    <a:pt x="514349" y="2024"/>
                    <a:pt x="700840" y="255689"/>
                    <a:pt x="776037" y="3188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55896B9-5F71-49E1-9801-A8C06C775C08}"/>
              </a:ext>
            </a:extLst>
          </p:cNvPr>
          <p:cNvGrpSpPr/>
          <p:nvPr/>
        </p:nvGrpSpPr>
        <p:grpSpPr>
          <a:xfrm>
            <a:off x="7600202" y="4838218"/>
            <a:ext cx="609600" cy="254000"/>
            <a:chOff x="1652336" y="5373855"/>
            <a:chExt cx="914400" cy="381000"/>
          </a:xfrm>
        </p:grpSpPr>
        <p:cxnSp>
          <p:nvCxnSpPr>
            <p:cNvPr id="35" name="Straight Connector 34">
              <a:extLst>
                <a:ext uri="{FF2B5EF4-FFF2-40B4-BE49-F238E27FC236}">
                  <a16:creationId xmlns:a16="http://schemas.microsoft.com/office/drawing/2014/main" id="{6A41DCB9-71A8-4474-8F13-1A52A09EE29D}"/>
                </a:ext>
              </a:extLst>
            </p:cNvPr>
            <p:cNvCxnSpPr>
              <a:cxnSpLocks/>
            </p:cNvCxnSpPr>
            <p:nvPr/>
          </p:nvCxnSpPr>
          <p:spPr>
            <a:xfrm>
              <a:off x="1652336" y="5754855"/>
              <a:ext cx="914400"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C370071-2C42-44F3-A392-27FA1C4F6F16}"/>
                </a:ext>
              </a:extLst>
            </p:cNvPr>
            <p:cNvCxnSpPr>
              <a:cxnSpLocks/>
            </p:cNvCxnSpPr>
            <p:nvPr/>
          </p:nvCxnSpPr>
          <p:spPr>
            <a:xfrm>
              <a:off x="2109536" y="5373855"/>
              <a:ext cx="0" cy="381000"/>
            </a:xfrm>
            <a:prstGeom prst="line">
              <a:avLst/>
            </a:prstGeom>
          </p:spPr>
          <p:style>
            <a:lnRef idx="1">
              <a:schemeClr val="dk1"/>
            </a:lnRef>
            <a:fillRef idx="0">
              <a:schemeClr val="dk1"/>
            </a:fillRef>
            <a:effectRef idx="0">
              <a:schemeClr val="dk1"/>
            </a:effectRef>
            <a:fontRef idx="minor">
              <a:schemeClr val="tx1"/>
            </a:fontRef>
          </p:style>
        </p:cxnSp>
        <p:sp>
          <p:nvSpPr>
            <p:cNvPr id="39" name="Freeform: Shape 38">
              <a:extLst>
                <a:ext uri="{FF2B5EF4-FFF2-40B4-BE49-F238E27FC236}">
                  <a16:creationId xmlns:a16="http://schemas.microsoft.com/office/drawing/2014/main" id="{F9C8FE0B-F300-4E27-869D-AF49918C3558}"/>
                </a:ext>
              </a:extLst>
            </p:cNvPr>
            <p:cNvSpPr/>
            <p:nvPr/>
          </p:nvSpPr>
          <p:spPr>
            <a:xfrm>
              <a:off x="1744579" y="5414211"/>
              <a:ext cx="733926" cy="330868"/>
            </a:xfrm>
            <a:custGeom>
              <a:avLst/>
              <a:gdLst>
                <a:gd name="connsiteX0" fmla="*/ 0 w 733926"/>
                <a:gd name="connsiteY0" fmla="*/ 0 h 330868"/>
                <a:gd name="connsiteX1" fmla="*/ 372979 w 733926"/>
                <a:gd name="connsiteY1" fmla="*/ 132347 h 330868"/>
                <a:gd name="connsiteX2" fmla="*/ 733926 w 733926"/>
                <a:gd name="connsiteY2" fmla="*/ 330868 h 330868"/>
              </a:gdLst>
              <a:ahLst/>
              <a:cxnLst>
                <a:cxn ang="0">
                  <a:pos x="connsiteX0" y="connsiteY0"/>
                </a:cxn>
                <a:cxn ang="0">
                  <a:pos x="connsiteX1" y="connsiteY1"/>
                </a:cxn>
                <a:cxn ang="0">
                  <a:pos x="connsiteX2" y="connsiteY2"/>
                </a:cxn>
              </a:cxnLst>
              <a:rect l="l" t="t" r="r" b="b"/>
              <a:pathLst>
                <a:path w="733926" h="330868">
                  <a:moveTo>
                    <a:pt x="0" y="0"/>
                  </a:moveTo>
                  <a:cubicBezTo>
                    <a:pt x="125329" y="38601"/>
                    <a:pt x="250658" y="77202"/>
                    <a:pt x="372979" y="132347"/>
                  </a:cubicBezTo>
                  <a:cubicBezTo>
                    <a:pt x="495300" y="187492"/>
                    <a:pt x="614613" y="259180"/>
                    <a:pt x="733926" y="33086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7D9862DE-DCB9-4B54-9B75-B46FFA219835}"/>
              </a:ext>
            </a:extLst>
          </p:cNvPr>
          <p:cNvGrpSpPr/>
          <p:nvPr/>
        </p:nvGrpSpPr>
        <p:grpSpPr>
          <a:xfrm>
            <a:off x="10581616" y="2468265"/>
            <a:ext cx="609600" cy="254000"/>
            <a:chOff x="3452574" y="5333499"/>
            <a:chExt cx="914400" cy="381000"/>
          </a:xfrm>
        </p:grpSpPr>
        <p:cxnSp>
          <p:nvCxnSpPr>
            <p:cNvPr id="40" name="Straight Connector 39">
              <a:extLst>
                <a:ext uri="{FF2B5EF4-FFF2-40B4-BE49-F238E27FC236}">
                  <a16:creationId xmlns:a16="http://schemas.microsoft.com/office/drawing/2014/main" id="{024661D7-7486-4D8B-A9AF-FAE8D3DE1345}"/>
                </a:ext>
              </a:extLst>
            </p:cNvPr>
            <p:cNvCxnSpPr>
              <a:cxnSpLocks/>
            </p:cNvCxnSpPr>
            <p:nvPr/>
          </p:nvCxnSpPr>
          <p:spPr>
            <a:xfrm>
              <a:off x="3452574" y="5714499"/>
              <a:ext cx="914400"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FB070EA-0721-4E7A-9C68-5AF09B7E5BCB}"/>
                </a:ext>
              </a:extLst>
            </p:cNvPr>
            <p:cNvCxnSpPr>
              <a:cxnSpLocks/>
            </p:cNvCxnSpPr>
            <p:nvPr/>
          </p:nvCxnSpPr>
          <p:spPr>
            <a:xfrm>
              <a:off x="3909774" y="5333499"/>
              <a:ext cx="0" cy="381000"/>
            </a:xfrm>
            <a:prstGeom prst="line">
              <a:avLst/>
            </a:prstGeom>
          </p:spPr>
          <p:style>
            <a:lnRef idx="1">
              <a:schemeClr val="dk1"/>
            </a:lnRef>
            <a:fillRef idx="0">
              <a:schemeClr val="dk1"/>
            </a:fillRef>
            <a:effectRef idx="0">
              <a:schemeClr val="dk1"/>
            </a:effectRef>
            <a:fontRef idx="minor">
              <a:schemeClr val="tx1"/>
            </a:fontRef>
          </p:style>
        </p:cxnSp>
        <p:sp>
          <p:nvSpPr>
            <p:cNvPr id="42" name="Freeform: Shape 41">
              <a:extLst>
                <a:ext uri="{FF2B5EF4-FFF2-40B4-BE49-F238E27FC236}">
                  <a16:creationId xmlns:a16="http://schemas.microsoft.com/office/drawing/2014/main" id="{6D6EE155-9205-469D-8CF7-9D261B5B277B}"/>
                </a:ext>
              </a:extLst>
            </p:cNvPr>
            <p:cNvSpPr/>
            <p:nvPr/>
          </p:nvSpPr>
          <p:spPr>
            <a:xfrm flipH="1">
              <a:off x="3544817" y="5373855"/>
              <a:ext cx="733926" cy="330868"/>
            </a:xfrm>
            <a:custGeom>
              <a:avLst/>
              <a:gdLst>
                <a:gd name="connsiteX0" fmla="*/ 0 w 733926"/>
                <a:gd name="connsiteY0" fmla="*/ 0 h 330868"/>
                <a:gd name="connsiteX1" fmla="*/ 372979 w 733926"/>
                <a:gd name="connsiteY1" fmla="*/ 132347 h 330868"/>
                <a:gd name="connsiteX2" fmla="*/ 733926 w 733926"/>
                <a:gd name="connsiteY2" fmla="*/ 330868 h 330868"/>
              </a:gdLst>
              <a:ahLst/>
              <a:cxnLst>
                <a:cxn ang="0">
                  <a:pos x="connsiteX0" y="connsiteY0"/>
                </a:cxn>
                <a:cxn ang="0">
                  <a:pos x="connsiteX1" y="connsiteY1"/>
                </a:cxn>
                <a:cxn ang="0">
                  <a:pos x="connsiteX2" y="connsiteY2"/>
                </a:cxn>
              </a:cxnLst>
              <a:rect l="l" t="t" r="r" b="b"/>
              <a:pathLst>
                <a:path w="733926" h="330868">
                  <a:moveTo>
                    <a:pt x="0" y="0"/>
                  </a:moveTo>
                  <a:cubicBezTo>
                    <a:pt x="125329" y="38601"/>
                    <a:pt x="250658" y="77202"/>
                    <a:pt x="372979" y="132347"/>
                  </a:cubicBezTo>
                  <a:cubicBezTo>
                    <a:pt x="495300" y="187492"/>
                    <a:pt x="614613" y="259180"/>
                    <a:pt x="733926" y="33086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404C1943-305E-4306-B8CE-7EDE93AD32BB}"/>
              </a:ext>
            </a:extLst>
          </p:cNvPr>
          <p:cNvGrpSpPr/>
          <p:nvPr/>
        </p:nvGrpSpPr>
        <p:grpSpPr>
          <a:xfrm>
            <a:off x="10588751" y="4838218"/>
            <a:ext cx="609600" cy="254000"/>
            <a:chOff x="1600200" y="4724400"/>
            <a:chExt cx="914400" cy="381000"/>
          </a:xfrm>
        </p:grpSpPr>
        <p:cxnSp>
          <p:nvCxnSpPr>
            <p:cNvPr id="51" name="Straight Connector 50">
              <a:extLst>
                <a:ext uri="{FF2B5EF4-FFF2-40B4-BE49-F238E27FC236}">
                  <a16:creationId xmlns:a16="http://schemas.microsoft.com/office/drawing/2014/main" id="{C8107126-3E21-48DC-838A-71A818A15669}"/>
                </a:ext>
              </a:extLst>
            </p:cNvPr>
            <p:cNvCxnSpPr>
              <a:cxnSpLocks/>
            </p:cNvCxnSpPr>
            <p:nvPr/>
          </p:nvCxnSpPr>
          <p:spPr>
            <a:xfrm>
              <a:off x="1600200" y="5105400"/>
              <a:ext cx="914400" cy="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AE82CA82-F0F2-4289-9521-4C9723A0A348}"/>
                </a:ext>
              </a:extLst>
            </p:cNvPr>
            <p:cNvCxnSpPr>
              <a:cxnSpLocks/>
            </p:cNvCxnSpPr>
            <p:nvPr/>
          </p:nvCxnSpPr>
          <p:spPr>
            <a:xfrm>
              <a:off x="2057400" y="4724400"/>
              <a:ext cx="0" cy="381000"/>
            </a:xfrm>
            <a:prstGeom prst="line">
              <a:avLst/>
            </a:prstGeom>
          </p:spPr>
          <p:style>
            <a:lnRef idx="1">
              <a:schemeClr val="dk1"/>
            </a:lnRef>
            <a:fillRef idx="0">
              <a:schemeClr val="dk1"/>
            </a:fillRef>
            <a:effectRef idx="0">
              <a:schemeClr val="dk1"/>
            </a:effectRef>
            <a:fontRef idx="minor">
              <a:schemeClr val="tx1"/>
            </a:fontRef>
          </p:style>
        </p:cxnSp>
        <p:sp>
          <p:nvSpPr>
            <p:cNvPr id="53" name="Freeform: Shape 52">
              <a:extLst>
                <a:ext uri="{FF2B5EF4-FFF2-40B4-BE49-F238E27FC236}">
                  <a16:creationId xmlns:a16="http://schemas.microsoft.com/office/drawing/2014/main" id="{FA7974C3-FCB1-4306-9065-C6FC4B400199}"/>
                </a:ext>
              </a:extLst>
            </p:cNvPr>
            <p:cNvSpPr/>
            <p:nvPr/>
          </p:nvSpPr>
          <p:spPr>
            <a:xfrm>
              <a:off x="1666374" y="4782534"/>
              <a:ext cx="776037" cy="318855"/>
            </a:xfrm>
            <a:custGeom>
              <a:avLst/>
              <a:gdLst>
                <a:gd name="connsiteX0" fmla="*/ 0 w 776037"/>
                <a:gd name="connsiteY0" fmla="*/ 306824 h 318855"/>
                <a:gd name="connsiteX1" fmla="*/ 385010 w 776037"/>
                <a:gd name="connsiteY1" fmla="*/ 19 h 318855"/>
                <a:gd name="connsiteX2" fmla="*/ 776037 w 776037"/>
                <a:gd name="connsiteY2" fmla="*/ 318855 h 318855"/>
              </a:gdLst>
              <a:ahLst/>
              <a:cxnLst>
                <a:cxn ang="0">
                  <a:pos x="connsiteX0" y="connsiteY0"/>
                </a:cxn>
                <a:cxn ang="0">
                  <a:pos x="connsiteX1" y="connsiteY1"/>
                </a:cxn>
                <a:cxn ang="0">
                  <a:pos x="connsiteX2" y="connsiteY2"/>
                </a:cxn>
              </a:cxnLst>
              <a:rect l="l" t="t" r="r" b="b"/>
              <a:pathLst>
                <a:path w="776037" h="318855">
                  <a:moveTo>
                    <a:pt x="0" y="306824"/>
                  </a:moveTo>
                  <a:cubicBezTo>
                    <a:pt x="127835" y="152419"/>
                    <a:pt x="255671" y="-1986"/>
                    <a:pt x="385010" y="19"/>
                  </a:cubicBezTo>
                  <a:cubicBezTo>
                    <a:pt x="514349" y="2024"/>
                    <a:pt x="700840" y="255689"/>
                    <a:pt x="776037" y="3188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6232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00117 -0.35578 " pathEditMode="relative" rAng="0" ptsTypes="AA">
                                      <p:cBhvr>
                                        <p:cTn id="6" dur="2000" fill="hold"/>
                                        <p:tgtEl>
                                          <p:spTgt spid="44"/>
                                        </p:tgtEl>
                                        <p:attrNameLst>
                                          <p:attrName>ppt_x</p:attrName>
                                          <p:attrName>ppt_y</p:attrName>
                                        </p:attrNameLst>
                                      </p:cBhvr>
                                      <p:rCtr x="52" y="-17801"/>
                                    </p:animMotion>
                                  </p:childTnLst>
                                </p:cTn>
                              </p:par>
                              <p:par>
                                <p:cTn id="7" presetID="42" presetClass="path" presetSubtype="0" accel="50000" decel="50000" fill="hold" nodeType="withEffect">
                                  <p:stCondLst>
                                    <p:cond delay="0"/>
                                  </p:stCondLst>
                                  <p:childTnLst>
                                    <p:animMotion origin="layout" path="M 1.25E-6 -2.22222E-6 L -0.24544 -0.00949 " pathEditMode="relative" rAng="0" ptsTypes="AA">
                                      <p:cBhvr>
                                        <p:cTn id="8" dur="2000" fill="hold"/>
                                        <p:tgtEl>
                                          <p:spTgt spid="45"/>
                                        </p:tgtEl>
                                        <p:attrNameLst>
                                          <p:attrName>ppt_x</p:attrName>
                                          <p:attrName>ppt_y</p:attrName>
                                        </p:attrNameLst>
                                      </p:cBhvr>
                                      <p:rCtr x="-12279" y="-486"/>
                                    </p:animMotion>
                                  </p:childTnLst>
                                </p:cTn>
                              </p:par>
                              <p:par>
                                <p:cTn id="9" presetID="42" presetClass="path" presetSubtype="0" accel="50000" decel="50000" fill="hold" nodeType="withEffect">
                                  <p:stCondLst>
                                    <p:cond delay="0"/>
                                  </p:stCondLst>
                                  <p:childTnLst>
                                    <p:animMotion origin="layout" path="M 4.16667E-7 -4.07407E-6 L -0.24609 -0.35393 " pathEditMode="relative" rAng="0" ptsTypes="AA">
                                      <p:cBhvr>
                                        <p:cTn id="10" dur="2000" fill="hold"/>
                                        <p:tgtEl>
                                          <p:spTgt spid="50"/>
                                        </p:tgtEl>
                                        <p:attrNameLst>
                                          <p:attrName>ppt_x</p:attrName>
                                          <p:attrName>ppt_y</p:attrName>
                                        </p:attrNameLst>
                                      </p:cBhvr>
                                      <p:rCtr x="-12305" y="-17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7A2C-74D8-E298-069F-3AF5BE4AFFB7}"/>
              </a:ext>
            </a:extLst>
          </p:cNvPr>
          <p:cNvSpPr>
            <a:spLocks noGrp="1"/>
          </p:cNvSpPr>
          <p:nvPr>
            <p:ph type="title"/>
          </p:nvPr>
        </p:nvSpPr>
        <p:spPr/>
        <p:txBody>
          <a:bodyPr/>
          <a:lstStyle/>
          <a:p>
            <a:r>
              <a:rPr lang="en-US"/>
              <a:t>Visualization</a:t>
            </a:r>
          </a:p>
        </p:txBody>
      </p:sp>
      <p:sp>
        <p:nvSpPr>
          <p:cNvPr id="4" name="Slide Number Placeholder 3">
            <a:extLst>
              <a:ext uri="{FF2B5EF4-FFF2-40B4-BE49-F238E27FC236}">
                <a16:creationId xmlns:a16="http://schemas.microsoft.com/office/drawing/2014/main" id="{41EE2953-93D0-1EB4-86DB-AD214F602E53}"/>
              </a:ext>
            </a:extLst>
          </p:cNvPr>
          <p:cNvSpPr>
            <a:spLocks noGrp="1"/>
          </p:cNvSpPr>
          <p:nvPr>
            <p:ph type="sldNum" sz="quarter" idx="4"/>
          </p:nvPr>
        </p:nvSpPr>
        <p:spPr/>
        <p:txBody>
          <a:bodyPr/>
          <a:lstStyle/>
          <a:p>
            <a:fld id="{444583ED-F364-40B3-B25B-483B5033DFA3}" type="slidenum">
              <a:rPr lang="en-US" smtClean="0"/>
              <a:pPr/>
              <a:t>64</a:t>
            </a:fld>
            <a:endParaRPr lang="en-US"/>
          </a:p>
        </p:txBody>
      </p:sp>
      <p:sp>
        <p:nvSpPr>
          <p:cNvPr id="5" name="Rectangle 4">
            <a:extLst>
              <a:ext uri="{FF2B5EF4-FFF2-40B4-BE49-F238E27FC236}">
                <a16:creationId xmlns:a16="http://schemas.microsoft.com/office/drawing/2014/main" id="{E139C670-CEA2-8B51-07B5-E0AFE87CCB16}"/>
              </a:ext>
            </a:extLst>
          </p:cNvPr>
          <p:cNvSpPr/>
          <p:nvPr/>
        </p:nvSpPr>
        <p:spPr>
          <a:xfrm>
            <a:off x="0" y="6400800"/>
            <a:ext cx="1219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13855B7-9F37-820D-6509-2D0A600A300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 y="1291234"/>
            <a:ext cx="6096002" cy="3810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EDADB3F-C765-B028-FB43-C3DE62BD807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19800" y="1291234"/>
            <a:ext cx="6096002" cy="38100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C32A9C3-57A0-081B-69A0-D8960B431698}"/>
              </a:ext>
            </a:extLst>
          </p:cNvPr>
          <p:cNvSpPr txBox="1"/>
          <p:nvPr/>
        </p:nvSpPr>
        <p:spPr>
          <a:xfrm>
            <a:off x="1758453" y="921902"/>
            <a:ext cx="2303131" cy="369332"/>
          </a:xfrm>
          <a:prstGeom prst="rect">
            <a:avLst/>
          </a:prstGeom>
          <a:noFill/>
        </p:spPr>
        <p:txBody>
          <a:bodyPr wrap="none" rtlCol="0">
            <a:spAutoFit/>
          </a:bodyPr>
          <a:lstStyle/>
          <a:p>
            <a:r>
              <a:rPr lang="en-US"/>
              <a:t>Normal approximation</a:t>
            </a:r>
          </a:p>
        </p:txBody>
      </p:sp>
      <p:sp>
        <p:nvSpPr>
          <p:cNvPr id="12" name="TextBox 11">
            <a:extLst>
              <a:ext uri="{FF2B5EF4-FFF2-40B4-BE49-F238E27FC236}">
                <a16:creationId xmlns:a16="http://schemas.microsoft.com/office/drawing/2014/main" id="{08531222-CDC0-B518-1742-6568550D4588}"/>
              </a:ext>
            </a:extLst>
          </p:cNvPr>
          <p:cNvSpPr txBox="1"/>
          <p:nvPr/>
        </p:nvSpPr>
        <p:spPr>
          <a:xfrm>
            <a:off x="7640551" y="918251"/>
            <a:ext cx="2854499" cy="369332"/>
          </a:xfrm>
          <a:prstGeom prst="rect">
            <a:avLst/>
          </a:prstGeom>
          <a:noFill/>
        </p:spPr>
        <p:txBody>
          <a:bodyPr wrap="none" rtlCol="0">
            <a:spAutoFit/>
          </a:bodyPr>
          <a:lstStyle/>
          <a:p>
            <a:r>
              <a:rPr lang="en-US"/>
              <a:t>Adaptive grid approximation</a:t>
            </a:r>
          </a:p>
        </p:txBody>
      </p:sp>
    </p:spTree>
    <p:extLst>
      <p:ext uri="{BB962C8B-B14F-4D97-AF65-F5344CB8AC3E}">
        <p14:creationId xmlns:p14="http://schemas.microsoft.com/office/powerpoint/2010/main" val="210945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8B849-02BE-F656-473E-BEC742D17CC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86FFDEB-FB43-1871-C494-FA21DF384806}"/>
              </a:ext>
            </a:extLst>
          </p:cNvPr>
          <p:cNvSpPr>
            <a:spLocks noGrp="1"/>
          </p:cNvSpPr>
          <p:nvPr>
            <p:ph type="ctrTitle"/>
          </p:nvPr>
        </p:nvSpPr>
        <p:spPr/>
        <p:txBody>
          <a:bodyPr/>
          <a:lstStyle/>
          <a:p>
            <a:r>
              <a:rPr lang="en-US"/>
              <a:t>Summary</a:t>
            </a:r>
          </a:p>
        </p:txBody>
      </p:sp>
      <p:sp>
        <p:nvSpPr>
          <p:cNvPr id="4" name="Slide Number Placeholder 3">
            <a:extLst>
              <a:ext uri="{FF2B5EF4-FFF2-40B4-BE49-F238E27FC236}">
                <a16:creationId xmlns:a16="http://schemas.microsoft.com/office/drawing/2014/main" id="{1C9B3847-E59B-A0B8-032E-F888E226CA88}"/>
              </a:ext>
            </a:extLst>
          </p:cNvPr>
          <p:cNvSpPr>
            <a:spLocks noGrp="1"/>
          </p:cNvSpPr>
          <p:nvPr>
            <p:ph type="sldNum" sz="quarter" idx="4294967295"/>
          </p:nvPr>
        </p:nvSpPr>
        <p:spPr>
          <a:xfrm>
            <a:off x="9347200" y="6492875"/>
            <a:ext cx="2844800" cy="365125"/>
          </a:xfrm>
          <a:prstGeom prst="rect">
            <a:avLst/>
          </a:prstGeom>
        </p:spPr>
        <p:txBody>
          <a:bodyPr/>
          <a:lstStyle/>
          <a:p>
            <a:fld id="{444583ED-F364-40B3-B25B-483B5033DFA3}" type="slidenum">
              <a:rPr lang="en-US" smtClean="0"/>
              <a:pPr/>
              <a:t>65</a:t>
            </a:fld>
            <a:endParaRPr lang="en-US"/>
          </a:p>
        </p:txBody>
      </p:sp>
    </p:spTree>
    <p:extLst>
      <p:ext uri="{BB962C8B-B14F-4D97-AF65-F5344CB8AC3E}">
        <p14:creationId xmlns:p14="http://schemas.microsoft.com/office/powerpoint/2010/main" val="1295948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F86EE-9EDA-5BEA-468C-5AE94BF77EC1}"/>
              </a:ext>
            </a:extLst>
          </p:cNvPr>
          <p:cNvSpPr>
            <a:spLocks noGrp="1"/>
          </p:cNvSpPr>
          <p:nvPr>
            <p:ph type="title"/>
          </p:nvPr>
        </p:nvSpPr>
        <p:spPr/>
        <p:txBody>
          <a:bodyPr/>
          <a:lstStyle/>
          <a:p>
            <a:r>
              <a:rPr lang="en-US"/>
              <a:t>Unique features of HADES analytics</a:t>
            </a:r>
          </a:p>
        </p:txBody>
      </p:sp>
      <p:sp>
        <p:nvSpPr>
          <p:cNvPr id="3" name="Content Placeholder 2">
            <a:extLst>
              <a:ext uri="{FF2B5EF4-FFF2-40B4-BE49-F238E27FC236}">
                <a16:creationId xmlns:a16="http://schemas.microsoft.com/office/drawing/2014/main" id="{ABC9C6F0-B46B-3B49-FBB5-070485E31644}"/>
              </a:ext>
            </a:extLst>
          </p:cNvPr>
          <p:cNvSpPr>
            <a:spLocks noGrp="1"/>
          </p:cNvSpPr>
          <p:nvPr>
            <p:ph idx="1"/>
          </p:nvPr>
        </p:nvSpPr>
        <p:spPr>
          <a:xfrm>
            <a:off x="609600" y="1219201"/>
            <a:ext cx="10972800" cy="5029199"/>
          </a:xfrm>
        </p:spPr>
        <p:txBody>
          <a:bodyPr>
            <a:normAutofit fontScale="92500" lnSpcReduction="20000"/>
          </a:bodyPr>
          <a:lstStyle/>
          <a:p>
            <a:r>
              <a:rPr lang="en-US"/>
              <a:t>Re-use of cohort definitions</a:t>
            </a:r>
          </a:p>
          <a:p>
            <a:r>
              <a:rPr lang="en-US"/>
              <a:t>Standardization of analytics in open-source software</a:t>
            </a:r>
          </a:p>
          <a:p>
            <a:pPr lvl="1"/>
            <a:r>
              <a:rPr lang="en-US"/>
              <a:t>Many opportunities for testing, review, fixing bugs, etc.</a:t>
            </a:r>
          </a:p>
          <a:p>
            <a:pPr lvl="1"/>
            <a:r>
              <a:rPr lang="en-US"/>
              <a:t>Making it hard to do the wrong thing (opinionated)</a:t>
            </a:r>
          </a:p>
          <a:p>
            <a:r>
              <a:rPr lang="en-US"/>
              <a:t>Advanced methods to reduce bias</a:t>
            </a:r>
          </a:p>
          <a:p>
            <a:pPr lvl="1"/>
            <a:r>
              <a:rPr lang="en-US"/>
              <a:t>Splines for time in self-controlled case series</a:t>
            </a:r>
          </a:p>
          <a:p>
            <a:pPr lvl="1"/>
            <a:r>
              <a:rPr lang="en-US"/>
              <a:t>Large-scale propensity scores in cohort method</a:t>
            </a:r>
          </a:p>
          <a:p>
            <a:r>
              <a:rPr lang="en-US"/>
              <a:t>Objective study diagnostics to improve reliability of evidence</a:t>
            </a:r>
          </a:p>
          <a:p>
            <a:pPr lvl="1"/>
            <a:r>
              <a:rPr lang="en-US"/>
              <a:t>Including negative controls</a:t>
            </a:r>
          </a:p>
          <a:p>
            <a:r>
              <a:rPr lang="en-US"/>
              <a:t>Designed to run across a network of databases</a:t>
            </a:r>
          </a:p>
          <a:p>
            <a:pPr lvl="1"/>
            <a:r>
              <a:rPr lang="en-US"/>
              <a:t>Without sharing patient-level data</a:t>
            </a:r>
          </a:p>
          <a:p>
            <a:endParaRPr lang="en-US"/>
          </a:p>
        </p:txBody>
      </p:sp>
      <p:sp>
        <p:nvSpPr>
          <p:cNvPr id="4" name="Slide Number Placeholder 3">
            <a:extLst>
              <a:ext uri="{FF2B5EF4-FFF2-40B4-BE49-F238E27FC236}">
                <a16:creationId xmlns:a16="http://schemas.microsoft.com/office/drawing/2014/main" id="{1760D0BA-93E9-0458-7389-DCFE199AE4ED}"/>
              </a:ext>
            </a:extLst>
          </p:cNvPr>
          <p:cNvSpPr>
            <a:spLocks noGrp="1"/>
          </p:cNvSpPr>
          <p:nvPr>
            <p:ph type="sldNum" sz="quarter" idx="4"/>
          </p:nvPr>
        </p:nvSpPr>
        <p:spPr/>
        <p:txBody>
          <a:bodyPr/>
          <a:lstStyle/>
          <a:p>
            <a:fld id="{444583ED-F364-40B3-B25B-483B5033DFA3}" type="slidenum">
              <a:rPr lang="en-US" smtClean="0"/>
              <a:pPr/>
              <a:t>66</a:t>
            </a:fld>
            <a:endParaRPr lang="en-US"/>
          </a:p>
        </p:txBody>
      </p:sp>
    </p:spTree>
    <p:extLst>
      <p:ext uri="{BB962C8B-B14F-4D97-AF65-F5344CB8AC3E}">
        <p14:creationId xmlns:p14="http://schemas.microsoft.com/office/powerpoint/2010/main" val="356700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D298-D448-4A4C-85AB-8DDCFBC6F9C2}"/>
              </a:ext>
            </a:extLst>
          </p:cNvPr>
          <p:cNvSpPr>
            <a:spLocks noGrp="1"/>
          </p:cNvSpPr>
          <p:nvPr>
            <p:ph type="title"/>
          </p:nvPr>
        </p:nvSpPr>
        <p:spPr>
          <a:xfrm>
            <a:off x="1250382" y="152400"/>
            <a:ext cx="6283911" cy="838200"/>
          </a:xfrm>
        </p:spPr>
        <p:txBody>
          <a:bodyPr/>
          <a:lstStyle/>
          <a:p>
            <a:r>
              <a:rPr lang="en-US"/>
              <a:t>What is HADES?</a:t>
            </a:r>
          </a:p>
        </p:txBody>
      </p:sp>
      <p:sp>
        <p:nvSpPr>
          <p:cNvPr id="3" name="Content Placeholder 2">
            <a:extLst>
              <a:ext uri="{FF2B5EF4-FFF2-40B4-BE49-F238E27FC236}">
                <a16:creationId xmlns:a16="http://schemas.microsoft.com/office/drawing/2014/main" id="{51F1B796-B888-4887-8774-168D0B43F0F5}"/>
              </a:ext>
            </a:extLst>
          </p:cNvPr>
          <p:cNvSpPr>
            <a:spLocks noGrp="1"/>
          </p:cNvSpPr>
          <p:nvPr>
            <p:ph idx="1"/>
          </p:nvPr>
        </p:nvSpPr>
        <p:spPr>
          <a:xfrm>
            <a:off x="304802" y="1676400"/>
            <a:ext cx="7229491" cy="4449764"/>
          </a:xfrm>
        </p:spPr>
        <p:txBody>
          <a:bodyPr/>
          <a:lstStyle/>
          <a:p>
            <a:pPr marL="0" indent="0">
              <a:buNone/>
            </a:pPr>
            <a:endParaRPr lang="en-US"/>
          </a:p>
          <a:p>
            <a:pPr marL="0" indent="0">
              <a:buNone/>
            </a:pPr>
            <a:r>
              <a:rPr lang="en-US"/>
              <a:t>Collection of open-source R packages used in almost every OHDSI study</a:t>
            </a:r>
          </a:p>
          <a:p>
            <a:r>
              <a:rPr lang="en-US"/>
              <a:t>Run directly against data in the OMOP Common Data Model (CDM)</a:t>
            </a:r>
          </a:p>
          <a:p>
            <a:r>
              <a:rPr lang="en-US"/>
              <a:t>Cutting edge analytics and visualizations</a:t>
            </a:r>
          </a:p>
        </p:txBody>
      </p:sp>
      <p:sp>
        <p:nvSpPr>
          <p:cNvPr id="4" name="Slide Number Placeholder 3">
            <a:extLst>
              <a:ext uri="{FF2B5EF4-FFF2-40B4-BE49-F238E27FC236}">
                <a16:creationId xmlns:a16="http://schemas.microsoft.com/office/drawing/2014/main" id="{9EE7CF9D-1051-4921-BD91-391859360A85}"/>
              </a:ext>
            </a:extLst>
          </p:cNvPr>
          <p:cNvSpPr>
            <a:spLocks noGrp="1"/>
          </p:cNvSpPr>
          <p:nvPr>
            <p:ph type="sldNum" sz="quarter" idx="4"/>
          </p:nvPr>
        </p:nvSpPr>
        <p:spPr/>
        <p:txBody>
          <a:bodyPr/>
          <a:lstStyle/>
          <a:p>
            <a:fld id="{444583ED-F364-40B3-B25B-483B5033DFA3}" type="slidenum">
              <a:rPr lang="en-US" smtClean="0"/>
              <a:pPr/>
              <a:t>7</a:t>
            </a:fld>
            <a:endParaRPr lang="en-US"/>
          </a:p>
        </p:txBody>
      </p:sp>
      <p:grpSp>
        <p:nvGrpSpPr>
          <p:cNvPr id="9" name="Group 8">
            <a:extLst>
              <a:ext uri="{FF2B5EF4-FFF2-40B4-BE49-F238E27FC236}">
                <a16:creationId xmlns:a16="http://schemas.microsoft.com/office/drawing/2014/main" id="{C6A5CE9B-F09E-E034-01C8-ED01CEE8F778}"/>
              </a:ext>
            </a:extLst>
          </p:cNvPr>
          <p:cNvGrpSpPr/>
          <p:nvPr/>
        </p:nvGrpSpPr>
        <p:grpSpPr>
          <a:xfrm>
            <a:off x="318008" y="5531274"/>
            <a:ext cx="7831489" cy="604300"/>
            <a:chOff x="318008" y="5510845"/>
            <a:chExt cx="7831489" cy="604300"/>
          </a:xfrm>
        </p:grpSpPr>
        <p:sp>
          <p:nvSpPr>
            <p:cNvPr id="7" name="TextBox 6">
              <a:extLst>
                <a:ext uri="{FF2B5EF4-FFF2-40B4-BE49-F238E27FC236}">
                  <a16:creationId xmlns:a16="http://schemas.microsoft.com/office/drawing/2014/main" id="{F978DE95-EDDE-4460-AE9D-FAFF5D531550}"/>
                </a:ext>
              </a:extLst>
            </p:cNvPr>
            <p:cNvSpPr txBox="1"/>
            <p:nvPr/>
          </p:nvSpPr>
          <p:spPr>
            <a:xfrm>
              <a:off x="2014367" y="5510845"/>
              <a:ext cx="6135130" cy="584775"/>
            </a:xfrm>
            <a:prstGeom prst="rect">
              <a:avLst/>
            </a:prstGeom>
            <a:noFill/>
          </p:spPr>
          <p:txBody>
            <a:bodyPr wrap="square" anchor="ctr">
              <a:spAutoFit/>
            </a:bodyPr>
            <a:lstStyle/>
            <a:p>
              <a:pPr marL="0" indent="0">
                <a:buNone/>
              </a:pPr>
              <a:r>
                <a:rPr lang="en-US" sz="3200">
                  <a:hlinkClick r:id="rId2"/>
                </a:rPr>
                <a:t>https://ohdsi.github.io/Hades/</a:t>
              </a:r>
              <a:r>
                <a:rPr lang="en-US" sz="3200"/>
                <a:t> </a:t>
              </a:r>
            </a:p>
          </p:txBody>
        </p:sp>
        <p:pic>
          <p:nvPicPr>
            <p:cNvPr id="1026" name="Picture 2" descr="GitHub">
              <a:extLst>
                <a:ext uri="{FF2B5EF4-FFF2-40B4-BE49-F238E27FC236}">
                  <a16:creationId xmlns:a16="http://schemas.microsoft.com/office/drawing/2014/main" id="{C4202767-61FF-B5FD-55DC-A3737419A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08" y="5530370"/>
              <a:ext cx="1586632" cy="5847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2" descr="Health Analytics Data-to-Evidence Suite (HADES)">
            <a:extLst>
              <a:ext uri="{FF2B5EF4-FFF2-40B4-BE49-F238E27FC236}">
                <a16:creationId xmlns:a16="http://schemas.microsoft.com/office/drawing/2014/main" id="{4E31F2C6-2969-5ADB-2CC1-31598F0A601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505" y="1356388"/>
            <a:ext cx="3403600" cy="731773"/>
          </a:xfrm>
          <a:prstGeom prst="rect">
            <a:avLst/>
          </a:prstGeom>
          <a:solidFill>
            <a:srgbClr val="FFFFFF"/>
          </a:solidFill>
        </p:spPr>
      </p:pic>
      <p:pic>
        <p:nvPicPr>
          <p:cNvPr id="12" name="Picture 11">
            <a:extLst>
              <a:ext uri="{FF2B5EF4-FFF2-40B4-BE49-F238E27FC236}">
                <a16:creationId xmlns:a16="http://schemas.microsoft.com/office/drawing/2014/main" id="{DA74A2F8-9FBA-16CE-EAE3-243306071006}"/>
              </a:ext>
            </a:extLst>
          </p:cNvPr>
          <p:cNvPicPr>
            <a:picLocks noChangeAspect="1"/>
          </p:cNvPicPr>
          <p:nvPr/>
        </p:nvPicPr>
        <p:blipFill>
          <a:blip r:embed="rId5"/>
          <a:stretch>
            <a:fillRect/>
          </a:stretch>
        </p:blipFill>
        <p:spPr>
          <a:xfrm>
            <a:off x="7534293" y="518669"/>
            <a:ext cx="2278511" cy="5907024"/>
          </a:xfrm>
          <a:prstGeom prst="rect">
            <a:avLst/>
          </a:prstGeom>
        </p:spPr>
      </p:pic>
      <p:pic>
        <p:nvPicPr>
          <p:cNvPr id="13" name="Picture 12">
            <a:extLst>
              <a:ext uri="{FF2B5EF4-FFF2-40B4-BE49-F238E27FC236}">
                <a16:creationId xmlns:a16="http://schemas.microsoft.com/office/drawing/2014/main" id="{D9E66122-F58E-CFCB-4B9E-551577D337CB}"/>
              </a:ext>
            </a:extLst>
          </p:cNvPr>
          <p:cNvPicPr>
            <a:picLocks noChangeAspect="1"/>
          </p:cNvPicPr>
          <p:nvPr/>
        </p:nvPicPr>
        <p:blipFill>
          <a:blip r:embed="rId6"/>
          <a:stretch>
            <a:fillRect/>
          </a:stretch>
        </p:blipFill>
        <p:spPr>
          <a:xfrm>
            <a:off x="9922531" y="503429"/>
            <a:ext cx="2167869" cy="5907024"/>
          </a:xfrm>
          <a:prstGeom prst="rect">
            <a:avLst/>
          </a:prstGeom>
        </p:spPr>
      </p:pic>
    </p:spTree>
    <p:extLst>
      <p:ext uri="{BB962C8B-B14F-4D97-AF65-F5344CB8AC3E}">
        <p14:creationId xmlns:p14="http://schemas.microsoft.com/office/powerpoint/2010/main" val="412802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BF43-F034-47F1-B34C-0DF84375BEE7}"/>
              </a:ext>
            </a:extLst>
          </p:cNvPr>
          <p:cNvSpPr>
            <a:spLocks noGrp="1"/>
          </p:cNvSpPr>
          <p:nvPr>
            <p:ph type="title"/>
          </p:nvPr>
        </p:nvSpPr>
        <p:spPr/>
        <p:txBody>
          <a:bodyPr>
            <a:normAutofit/>
          </a:bodyPr>
          <a:lstStyle/>
          <a:p>
            <a:r>
              <a:rPr lang="en-US"/>
              <a:t>HADES design principles</a:t>
            </a:r>
          </a:p>
        </p:txBody>
      </p:sp>
      <p:sp>
        <p:nvSpPr>
          <p:cNvPr id="3" name="Content Placeholder 2">
            <a:extLst>
              <a:ext uri="{FF2B5EF4-FFF2-40B4-BE49-F238E27FC236}">
                <a16:creationId xmlns:a16="http://schemas.microsoft.com/office/drawing/2014/main" id="{DFCB07D6-0D04-4B8E-8A59-DEDD2EFAA40E}"/>
              </a:ext>
            </a:extLst>
          </p:cNvPr>
          <p:cNvSpPr>
            <a:spLocks noGrp="1"/>
          </p:cNvSpPr>
          <p:nvPr>
            <p:ph idx="1"/>
          </p:nvPr>
        </p:nvSpPr>
        <p:spPr/>
        <p:txBody>
          <a:bodyPr vert="horz" lIns="91440" tIns="45720" rIns="91440" bIns="45720" rtlCol="0" anchor="t">
            <a:normAutofit fontScale="92500" lnSpcReduction="20000"/>
          </a:bodyPr>
          <a:lstStyle/>
          <a:p>
            <a:r>
              <a:rPr lang="en-US"/>
              <a:t>Open-source software</a:t>
            </a:r>
          </a:p>
          <a:p>
            <a:pPr lvl="1"/>
            <a:r>
              <a:rPr lang="en-US">
                <a:ea typeface="Calibri"/>
                <a:cs typeface="Calibri"/>
              </a:rPr>
              <a:t>Code validation &amp; unit tests</a:t>
            </a:r>
            <a:endParaRPr lang="en-US"/>
          </a:p>
          <a:p>
            <a:r>
              <a:rPr lang="en-US"/>
              <a:t>Driven by methods research</a:t>
            </a:r>
          </a:p>
          <a:p>
            <a:pPr lvl="1"/>
            <a:r>
              <a:rPr lang="en-US"/>
              <a:t>State-of-the-art methods</a:t>
            </a:r>
            <a:endParaRPr lang="en-US">
              <a:ea typeface="Calibri"/>
              <a:cs typeface="Calibri"/>
            </a:endParaRPr>
          </a:p>
          <a:p>
            <a:pPr lvl="1"/>
            <a:r>
              <a:rPr lang="en-US"/>
              <a:t>Empirically shown to work</a:t>
            </a:r>
            <a:endParaRPr lang="en-US">
              <a:ea typeface="Calibri"/>
              <a:cs typeface="Calibri"/>
            </a:endParaRPr>
          </a:p>
          <a:p>
            <a:pPr lvl="1"/>
            <a:r>
              <a:rPr lang="en-US"/>
              <a:t>Encourage use of best practices (e.g. large-scale propensity scores)</a:t>
            </a:r>
            <a:endParaRPr lang="en-US">
              <a:ea typeface="Calibri"/>
              <a:cs typeface="Calibri"/>
            </a:endParaRPr>
          </a:p>
          <a:p>
            <a:r>
              <a:rPr lang="en-US"/>
              <a:t>Allow for evaluation of assumptions</a:t>
            </a:r>
            <a:endParaRPr lang="en-US">
              <a:ea typeface="Calibri"/>
              <a:cs typeface="Calibri"/>
            </a:endParaRPr>
          </a:p>
          <a:p>
            <a:pPr lvl="1"/>
            <a:r>
              <a:rPr lang="en-US"/>
              <a:t>E.g. by using negative controls</a:t>
            </a:r>
            <a:endParaRPr lang="en-US">
              <a:ea typeface="Calibri"/>
              <a:cs typeface="Calibri"/>
            </a:endParaRPr>
          </a:p>
          <a:p>
            <a:r>
              <a:rPr lang="en-US"/>
              <a:t>Large-scale analytics</a:t>
            </a:r>
            <a:endParaRPr lang="en-US">
              <a:ea typeface="Calibri"/>
              <a:cs typeface="Calibri"/>
            </a:endParaRPr>
          </a:p>
          <a:p>
            <a:pPr lvl="1"/>
            <a:r>
              <a:rPr lang="en-US"/>
              <a:t>E.g. many exposures and outcomes in one study</a:t>
            </a:r>
            <a:endParaRPr lang="en-US">
              <a:ea typeface="Calibri"/>
              <a:cs typeface="Calibri"/>
            </a:endParaRPr>
          </a:p>
          <a:p>
            <a:r>
              <a:rPr lang="en-US"/>
              <a:t>Platform independent</a:t>
            </a:r>
            <a:endParaRPr lang="en-US">
              <a:ea typeface="Calibri"/>
              <a:cs typeface="Calibri"/>
            </a:endParaRPr>
          </a:p>
          <a:p>
            <a:pPr marL="0" indent="0">
              <a:buNone/>
            </a:pPr>
            <a:endParaRPr lang="en-US">
              <a:ea typeface="Calibri"/>
              <a:cs typeface="Calibri"/>
            </a:endParaRPr>
          </a:p>
          <a:p>
            <a:endParaRPr lang="en-US"/>
          </a:p>
        </p:txBody>
      </p:sp>
      <p:sp>
        <p:nvSpPr>
          <p:cNvPr id="4" name="Slide Number Placeholder 3">
            <a:extLst>
              <a:ext uri="{FF2B5EF4-FFF2-40B4-BE49-F238E27FC236}">
                <a16:creationId xmlns:a16="http://schemas.microsoft.com/office/drawing/2014/main" id="{88851ADD-6CFF-43E4-AF4F-B09BF709B170}"/>
              </a:ext>
            </a:extLst>
          </p:cNvPr>
          <p:cNvSpPr>
            <a:spLocks noGrp="1"/>
          </p:cNvSpPr>
          <p:nvPr>
            <p:ph type="sldNum" sz="quarter" idx="4"/>
          </p:nvPr>
        </p:nvSpPr>
        <p:spPr/>
        <p:txBody>
          <a:bodyPr/>
          <a:lstStyle/>
          <a:p>
            <a:fld id="{444583ED-F364-40B3-B25B-483B5033DFA3}" type="slidenum">
              <a:rPr lang="en-US" smtClean="0"/>
              <a:pPr/>
              <a:t>8</a:t>
            </a:fld>
            <a:endParaRPr lang="en-US"/>
          </a:p>
        </p:txBody>
      </p:sp>
    </p:spTree>
    <p:extLst>
      <p:ext uri="{BB962C8B-B14F-4D97-AF65-F5344CB8AC3E}">
        <p14:creationId xmlns:p14="http://schemas.microsoft.com/office/powerpoint/2010/main" val="16020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3230-DC7C-46F7-87B8-7E4F6499E91A}"/>
              </a:ext>
            </a:extLst>
          </p:cNvPr>
          <p:cNvSpPr>
            <a:spLocks noGrp="1"/>
          </p:cNvSpPr>
          <p:nvPr>
            <p:ph type="title"/>
          </p:nvPr>
        </p:nvSpPr>
        <p:spPr/>
        <p:txBody>
          <a:bodyPr/>
          <a:lstStyle/>
          <a:p>
            <a:r>
              <a:rPr lang="en-US"/>
              <a:t>HADES R packages</a:t>
            </a:r>
          </a:p>
        </p:txBody>
      </p:sp>
      <p:sp>
        <p:nvSpPr>
          <p:cNvPr id="3" name="Content Placeholder 2">
            <a:extLst>
              <a:ext uri="{FF2B5EF4-FFF2-40B4-BE49-F238E27FC236}">
                <a16:creationId xmlns:a16="http://schemas.microsoft.com/office/drawing/2014/main" id="{8FA71E37-4F58-474C-B4F9-1345E7B08DCB}"/>
              </a:ext>
            </a:extLst>
          </p:cNvPr>
          <p:cNvSpPr>
            <a:spLocks noGrp="1"/>
          </p:cNvSpPr>
          <p:nvPr>
            <p:ph sz="half" idx="1"/>
          </p:nvPr>
        </p:nvSpPr>
        <p:spPr/>
        <p:txBody>
          <a:bodyPr>
            <a:normAutofit fontScale="77500" lnSpcReduction="20000"/>
          </a:bodyPr>
          <a:lstStyle/>
          <a:p>
            <a:r>
              <a:rPr lang="en-US"/>
              <a:t>Characterization</a:t>
            </a:r>
          </a:p>
          <a:p>
            <a:pPr lvl="1"/>
            <a:r>
              <a:rPr lang="en-US"/>
              <a:t>Characterization</a:t>
            </a:r>
          </a:p>
          <a:p>
            <a:pPr lvl="1"/>
            <a:r>
              <a:rPr lang="en-US" err="1"/>
              <a:t>CohortIncidence</a:t>
            </a:r>
            <a:endParaRPr lang="en-US"/>
          </a:p>
          <a:p>
            <a:pPr lvl="1"/>
            <a:r>
              <a:rPr lang="en-US" err="1"/>
              <a:t>TreatmentPatterns</a:t>
            </a:r>
            <a:endParaRPr lang="en-US"/>
          </a:p>
          <a:p>
            <a:r>
              <a:rPr lang="en-US"/>
              <a:t>Estimation</a:t>
            </a:r>
          </a:p>
          <a:p>
            <a:pPr lvl="1"/>
            <a:r>
              <a:rPr lang="en-US" err="1"/>
              <a:t>CohortMethod</a:t>
            </a:r>
            <a:endParaRPr lang="en-US"/>
          </a:p>
          <a:p>
            <a:pPr lvl="1"/>
            <a:r>
              <a:rPr lang="en-US" err="1"/>
              <a:t>SelfControlledCaseSeries</a:t>
            </a:r>
            <a:endParaRPr lang="en-US"/>
          </a:p>
          <a:p>
            <a:pPr lvl="1"/>
            <a:r>
              <a:rPr lang="en-US" err="1"/>
              <a:t>EvidenceSynthesis</a:t>
            </a:r>
            <a:endParaRPr lang="en-US"/>
          </a:p>
          <a:p>
            <a:r>
              <a:rPr lang="en-US"/>
              <a:t>Prediction</a:t>
            </a:r>
          </a:p>
          <a:p>
            <a:pPr lvl="1"/>
            <a:r>
              <a:rPr lang="en-US" err="1"/>
              <a:t>PatientLevelPrediction</a:t>
            </a:r>
            <a:endParaRPr lang="en-US"/>
          </a:p>
          <a:p>
            <a:r>
              <a:rPr lang="en-US"/>
              <a:t>Cohorts</a:t>
            </a:r>
          </a:p>
          <a:p>
            <a:pPr lvl="1"/>
            <a:r>
              <a:rPr lang="en-US"/>
              <a:t>CohortGenerator</a:t>
            </a:r>
          </a:p>
          <a:p>
            <a:pPr lvl="1"/>
            <a:r>
              <a:rPr lang="en-US" err="1"/>
              <a:t>CohortDiagnostics</a:t>
            </a:r>
            <a:endParaRPr lang="en-US"/>
          </a:p>
          <a:p>
            <a:pPr lvl="1"/>
            <a:r>
              <a:rPr lang="en-US" err="1"/>
              <a:t>Capr</a:t>
            </a:r>
            <a:endParaRPr lang="en-US"/>
          </a:p>
          <a:p>
            <a:endParaRPr lang="en-US"/>
          </a:p>
        </p:txBody>
      </p:sp>
      <p:sp>
        <p:nvSpPr>
          <p:cNvPr id="5" name="Content Placeholder 4">
            <a:extLst>
              <a:ext uri="{FF2B5EF4-FFF2-40B4-BE49-F238E27FC236}">
                <a16:creationId xmlns:a16="http://schemas.microsoft.com/office/drawing/2014/main" id="{9319DAD1-2F30-07EB-090B-AC2E7D5A3568}"/>
              </a:ext>
            </a:extLst>
          </p:cNvPr>
          <p:cNvSpPr>
            <a:spLocks noGrp="1"/>
          </p:cNvSpPr>
          <p:nvPr>
            <p:ph sz="half" idx="2"/>
          </p:nvPr>
        </p:nvSpPr>
        <p:spPr/>
        <p:txBody>
          <a:bodyPr>
            <a:normAutofit fontScale="77500" lnSpcReduction="20000"/>
          </a:bodyPr>
          <a:lstStyle/>
          <a:p>
            <a:r>
              <a:rPr lang="en-US"/>
              <a:t>Support</a:t>
            </a:r>
          </a:p>
          <a:p>
            <a:pPr lvl="1"/>
            <a:r>
              <a:rPr lang="en-US" err="1"/>
              <a:t>ROhdsiWebApi</a:t>
            </a:r>
            <a:endParaRPr lang="en-US"/>
          </a:p>
          <a:p>
            <a:pPr lvl="1"/>
            <a:r>
              <a:rPr lang="en-US" err="1"/>
              <a:t>DatabaseConnector</a:t>
            </a:r>
            <a:r>
              <a:rPr lang="en-US"/>
              <a:t> + </a:t>
            </a:r>
            <a:r>
              <a:rPr lang="en-US" err="1"/>
              <a:t>SqlRender</a:t>
            </a:r>
            <a:r>
              <a:rPr lang="en-US"/>
              <a:t>*</a:t>
            </a:r>
          </a:p>
          <a:p>
            <a:pPr lvl="1"/>
            <a:r>
              <a:rPr lang="en-US"/>
              <a:t>Cyclops</a:t>
            </a:r>
          </a:p>
          <a:p>
            <a:pPr lvl="1"/>
            <a:r>
              <a:rPr lang="en-US" err="1"/>
              <a:t>ParallelLogger</a:t>
            </a:r>
            <a:endParaRPr lang="en-US"/>
          </a:p>
          <a:p>
            <a:pPr lvl="1"/>
            <a:r>
              <a:rPr lang="en-US" err="1"/>
              <a:t>FeatureExtraction</a:t>
            </a:r>
            <a:endParaRPr lang="en-US"/>
          </a:p>
          <a:p>
            <a:pPr lvl="1"/>
            <a:r>
              <a:rPr lang="en-US"/>
              <a:t>Andromeda</a:t>
            </a:r>
          </a:p>
          <a:p>
            <a:pPr lvl="1"/>
            <a:r>
              <a:rPr lang="en-US"/>
              <a:t>Strategus*</a:t>
            </a:r>
          </a:p>
        </p:txBody>
      </p:sp>
      <p:sp>
        <p:nvSpPr>
          <p:cNvPr id="4" name="Slide Number Placeholder 3">
            <a:extLst>
              <a:ext uri="{FF2B5EF4-FFF2-40B4-BE49-F238E27FC236}">
                <a16:creationId xmlns:a16="http://schemas.microsoft.com/office/drawing/2014/main" id="{B3A6349B-416A-4DF0-B411-F6C3A656ECF5}"/>
              </a:ext>
            </a:extLst>
          </p:cNvPr>
          <p:cNvSpPr>
            <a:spLocks noGrp="1"/>
          </p:cNvSpPr>
          <p:nvPr>
            <p:ph type="sldNum" sz="quarter" idx="4"/>
          </p:nvPr>
        </p:nvSpPr>
        <p:spPr/>
        <p:txBody>
          <a:bodyPr/>
          <a:lstStyle/>
          <a:p>
            <a:fld id="{444583ED-F364-40B3-B25B-483B5033DFA3}" type="slidenum">
              <a:rPr lang="en-US" smtClean="0"/>
              <a:pPr/>
              <a:t>9</a:t>
            </a:fld>
            <a:endParaRPr lang="en-US"/>
          </a:p>
        </p:txBody>
      </p:sp>
      <p:sp>
        <p:nvSpPr>
          <p:cNvPr id="6" name="TextBox 5">
            <a:extLst>
              <a:ext uri="{FF2B5EF4-FFF2-40B4-BE49-F238E27FC236}">
                <a16:creationId xmlns:a16="http://schemas.microsoft.com/office/drawing/2014/main" id="{1C60B4BC-966B-299F-CFE1-1343B107CDF8}"/>
              </a:ext>
            </a:extLst>
          </p:cNvPr>
          <p:cNvSpPr txBox="1"/>
          <p:nvPr/>
        </p:nvSpPr>
        <p:spPr>
          <a:xfrm>
            <a:off x="582168" y="1126479"/>
            <a:ext cx="11000232" cy="461665"/>
          </a:xfrm>
          <a:prstGeom prst="rect">
            <a:avLst/>
          </a:prstGeom>
          <a:noFill/>
        </p:spPr>
        <p:txBody>
          <a:bodyPr wrap="square" rtlCol="0">
            <a:spAutoFit/>
          </a:bodyPr>
          <a:lstStyle/>
          <a:p>
            <a:pPr algn="ctr"/>
            <a:r>
              <a:rPr lang="en-US" sz="2400" b="1" u="sng">
                <a:solidFill>
                  <a:srgbClr val="20425A"/>
                </a:solidFill>
              </a:rPr>
              <a:t>41 packages so far. Some important ones</a:t>
            </a:r>
            <a:r>
              <a:rPr lang="en-US" sz="2400">
                <a:solidFill>
                  <a:srgbClr val="20425A"/>
                </a:solidFill>
              </a:rPr>
              <a:t> </a:t>
            </a:r>
          </a:p>
        </p:txBody>
      </p:sp>
    </p:spTree>
    <p:extLst>
      <p:ext uri="{BB962C8B-B14F-4D97-AF65-F5344CB8AC3E}">
        <p14:creationId xmlns:p14="http://schemas.microsoft.com/office/powerpoint/2010/main" val="36551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1"/>
</p:tagLst>
</file>

<file path=ppt/tags/tag2.xml><?xml version="1.0" encoding="utf-8"?>
<p:tagLst xmlns:a="http://schemas.openxmlformats.org/drawingml/2006/main" xmlns:r="http://schemas.openxmlformats.org/officeDocument/2006/relationships" xmlns:p="http://schemas.openxmlformats.org/presentationml/2006/main">
  <p:tag name="TIMING" val="|6|2.8|11.2"/>
</p:tagLst>
</file>

<file path=ppt/tags/tag3.xml><?xml version="1.0" encoding="utf-8"?>
<p:tagLst xmlns:a="http://schemas.openxmlformats.org/drawingml/2006/main" xmlns:r="http://schemas.openxmlformats.org/officeDocument/2006/relationships" xmlns:p="http://schemas.openxmlformats.org/presentationml/2006/main">
  <p:tag name="TIMING" val="|38.2|7.8"/>
</p:tagLst>
</file>

<file path=ppt/tags/tag4.xml><?xml version="1.0" encoding="utf-8"?>
<p:tagLst xmlns:a="http://schemas.openxmlformats.org/drawingml/2006/main" xmlns:r="http://schemas.openxmlformats.org/officeDocument/2006/relationships" xmlns:p="http://schemas.openxmlformats.org/presentationml/2006/main">
  <p:tag name="TIMING" val="|15.3"/>
</p:tagLst>
</file>

<file path=ppt/tags/tag5.xml><?xml version="1.0" encoding="utf-8"?>
<p:tagLst xmlns:a="http://schemas.openxmlformats.org/drawingml/2006/main" xmlns:r="http://schemas.openxmlformats.org/officeDocument/2006/relationships" xmlns:p="http://schemas.openxmlformats.org/presentationml/2006/main">
  <p:tag name="TIMING" val="|4.9"/>
</p:tagLst>
</file>

<file path=ppt/theme/theme1.xml><?xml version="1.0" encoding="utf-8"?>
<a:theme xmlns:a="http://schemas.openxmlformats.org/drawingml/2006/main" name="OHDSI template wide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C07834CEF4214BA40D7D1F17091115" ma:contentTypeVersion="14" ma:contentTypeDescription="Create a new document." ma:contentTypeScope="" ma:versionID="b201846d274b204bf604c307bba038e9">
  <xsd:schema xmlns:xsd="http://www.w3.org/2001/XMLSchema" xmlns:xs="http://www.w3.org/2001/XMLSchema" xmlns:p="http://schemas.microsoft.com/office/2006/metadata/properties" xmlns:ns2="4dc8e624-6232-440a-a400-ac6ce3c7e010" xmlns:ns3="9d960eb0-b5ea-436c-a476-b441e960d1d3" targetNamespace="http://schemas.microsoft.com/office/2006/metadata/properties" ma:root="true" ma:fieldsID="3d1ba98ab360c5f1ca710c4ee482e668" ns2:_="" ns3:_="">
    <xsd:import namespace="4dc8e624-6232-440a-a400-ac6ce3c7e010"/>
    <xsd:import namespace="9d960eb0-b5ea-436c-a476-b441e960d1d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c8e624-6232-440a-a400-ac6ce3c7e0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960eb0-b5ea-436c-a476-b441e960d1d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800E6A-3735-4D9F-9413-368E11C6558D}">
  <ds:schemaRefs>
    <ds:schemaRef ds:uri="4dc8e624-6232-440a-a400-ac6ce3c7e010"/>
    <ds:schemaRef ds:uri="9d960eb0-b5ea-436c-a476-b441e960d1d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EC1369F-41F5-487A-B763-3E96F670D5E5}">
  <ds:schemaRefs>
    <ds:schemaRef ds:uri="http://schemas.microsoft.com/sharepoint/v3/contenttype/forms"/>
  </ds:schemaRefs>
</ds:datastoreItem>
</file>

<file path=customXml/itemProps3.xml><?xml version="1.0" encoding="utf-8"?>
<ds:datastoreItem xmlns:ds="http://schemas.openxmlformats.org/officeDocument/2006/customXml" ds:itemID="{4F3C06BA-430E-492F-B443-372DD4E66DC3}">
  <ds:schemaRefs>
    <ds:schemaRef ds:uri="4dc8e624-6232-440a-a400-ac6ce3c7e010"/>
    <ds:schemaRef ds:uri="9d960eb0-b5ea-436c-a476-b441e960d1d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3ca48ea3-8c75-4d36-b64f-70604b11fd22}" enabled="1" method="Standard" siteId="{3ac94b33-9135-4821-9502-eafda6592a35}" removed="0"/>
</clbl:labelList>
</file>

<file path=docProps/app.xml><?xml version="1.0" encoding="utf-8"?>
<Properties xmlns="http://schemas.openxmlformats.org/officeDocument/2006/extended-properties" xmlns:vt="http://schemas.openxmlformats.org/officeDocument/2006/docPropsVTypes">
  <Template>OHDSI template widescreen</Template>
  <Application>Microsoft Office PowerPoint</Application>
  <PresentationFormat>Widescreen</PresentationFormat>
  <Slides>66</Slides>
  <Notes>1</Notes>
  <HiddenSlides>0</HiddenSlide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OHDSI template widescreen</vt:lpstr>
      <vt:lpstr>Whirlwind Introduction to Open-Source Analytic Tools</vt:lpstr>
      <vt:lpstr>Disclaimer</vt:lpstr>
      <vt:lpstr>Goal for today</vt:lpstr>
      <vt:lpstr>HADES design principles</vt:lpstr>
      <vt:lpstr>Why convert to the Common Data Model?</vt:lpstr>
      <vt:lpstr>OMOP CDM Database Support</vt:lpstr>
      <vt:lpstr>What is HADES?</vt:lpstr>
      <vt:lpstr>HADES design principles</vt:lpstr>
      <vt:lpstr>HADES R packages</vt:lpstr>
      <vt:lpstr>DatabaseConnector + SqlRender</vt:lpstr>
      <vt:lpstr>Strategus</vt:lpstr>
      <vt:lpstr>Distributed Research Network</vt:lpstr>
      <vt:lpstr>Distributed Research Network</vt:lpstr>
      <vt:lpstr>Distributed Research Network</vt:lpstr>
      <vt:lpstr>Distributed Research Network</vt:lpstr>
      <vt:lpstr>Distributed Research Network</vt:lpstr>
      <vt:lpstr>Distributed Research Network</vt:lpstr>
      <vt:lpstr>Distributed Research Network</vt:lpstr>
      <vt:lpstr>Strategus for study execution</vt:lpstr>
      <vt:lpstr>Tour of HADES Analytics</vt:lpstr>
      <vt:lpstr>PowerPoint Presentation</vt:lpstr>
      <vt:lpstr>PowerPoint Presentation</vt:lpstr>
      <vt:lpstr>PowerPoint Presentation</vt:lpstr>
      <vt:lpstr>PowerPoint Presentation</vt:lpstr>
      <vt:lpstr>PowerPoint Presentation</vt:lpstr>
      <vt:lpstr>PowerPoint Presentation</vt:lpstr>
      <vt:lpstr>One question, three answers</vt:lpstr>
      <vt:lpstr>HADES Cohort packages</vt:lpstr>
      <vt:lpstr>OHDSI Cohort definitions</vt:lpstr>
      <vt:lpstr>OHDSI Cohort definitions</vt:lpstr>
      <vt:lpstr>Anatomy of a cohort definition</vt:lpstr>
      <vt:lpstr>Building Cohorts with Atlas</vt:lpstr>
      <vt:lpstr>Building cohorts with Capr</vt:lpstr>
      <vt:lpstr>Building lots of cohorts with Capr</vt:lpstr>
      <vt:lpstr>Cohort Definition</vt:lpstr>
      <vt:lpstr>Cohort Generation</vt:lpstr>
      <vt:lpstr>CohortGenerator &amp; ROhdsiWebApi</vt:lpstr>
      <vt:lpstr>Cohorts of our examples</vt:lpstr>
      <vt:lpstr>The OHDSI Phenotype Library</vt:lpstr>
      <vt:lpstr>The OHDSI Phenotype Library</vt:lpstr>
      <vt:lpstr>CohortDiagnostics</vt:lpstr>
      <vt:lpstr>CohortExplorer</vt:lpstr>
      <vt:lpstr>Cohort building examples</vt:lpstr>
      <vt:lpstr>Other phenotype validation tools </vt:lpstr>
      <vt:lpstr>Characterization: CohortIncidence package</vt:lpstr>
      <vt:lpstr>PatientLevelPrediction package</vt:lpstr>
      <vt:lpstr>Unique feature: external validation</vt:lpstr>
      <vt:lpstr>Example of external validation</vt:lpstr>
      <vt:lpstr>CohortMethod package</vt:lpstr>
      <vt:lpstr>Unique feature: Large-scale propensity scores</vt:lpstr>
      <vt:lpstr>Unique feature: objective diagnostics</vt:lpstr>
      <vt:lpstr>Example of a negative control</vt:lpstr>
      <vt:lpstr>Example of a negative control</vt:lpstr>
      <vt:lpstr>PowerPoint Presentation</vt:lpstr>
      <vt:lpstr>How to interpret negative control findings?</vt:lpstr>
      <vt:lpstr>Quantifying systematic error</vt:lpstr>
      <vt:lpstr>Quantifying systematic error</vt:lpstr>
      <vt:lpstr>Combining evidence across a federated network: What to share when estimating causal effects?</vt:lpstr>
      <vt:lpstr>Normal assumption violated when counts are low</vt:lpstr>
      <vt:lpstr>Even more when counts are 0</vt:lpstr>
      <vt:lpstr>Solution</vt:lpstr>
      <vt:lpstr>Solution</vt:lpstr>
      <vt:lpstr>Distributed Research Network</vt:lpstr>
      <vt:lpstr>Visualization</vt:lpstr>
      <vt:lpstr>Summary</vt:lpstr>
      <vt:lpstr>Unique features of HADES analytics</vt:lpstr>
    </vt:vector>
  </TitlesOfParts>
  <Company>Johnson &amp; Johnson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Ryan</dc:creator>
  <cp:revision>200</cp:revision>
  <dcterms:created xsi:type="dcterms:W3CDTF">2013-12-30T14:14:20Z</dcterms:created>
  <dcterms:modified xsi:type="dcterms:W3CDTF">2025-07-06T08:59:07Z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0x010100E3C07834CEF4214BA40D7D1F17091115</vt:lpwstr>
  </property>
</Properties>
</file>